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kkitt"/>
      <p:regular r:id="rId21"/>
      <p:bold r:id="rId22"/>
    </p:embeddedFont>
    <p:embeddedFont>
      <p:font typeface="Barlow Condensed"/>
      <p:regular r:id="rId23"/>
      <p:bold r:id="rId24"/>
      <p:italic r:id="rId25"/>
      <p:boldItalic r:id="rId26"/>
    </p:embeddedFont>
    <p:embeddedFont>
      <p:font typeface="Yanone Kaffeesatz"/>
      <p:regular r:id="rId27"/>
      <p:bold r:id="rId28"/>
    </p:embeddedFont>
    <p:embeddedFont>
      <p:font typeface="Quicksand"/>
      <p:regular r:id="rId29"/>
      <p:bold r:id="rId30"/>
    </p:embeddedFont>
    <p:embeddedFont>
      <p:font typeface="Zilla Slab"/>
      <p:regular r:id="rId31"/>
      <p:bold r:id="rId32"/>
      <p:italic r:id="rId33"/>
    </p:embeddedFont>
    <p:embeddedFont>
      <p:font typeface="Barlow Semi Condensed"/>
      <p:regular r:id="rId34"/>
      <p:bold r:id="rId35"/>
      <p:italic r:id="rId36"/>
      <p:boldItalic r:id="rId37"/>
    </p:embeddedFont>
    <p:embeddedFont>
      <p:font typeface="Zilla Slab Light"/>
      <p:bold r:id="rId38"/>
      <p:boldItalic r:id="rId39"/>
    </p:embeddedFont>
    <p:embeddedFont>
      <p:font typeface="Barlow Semi Condensed SemiBol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B7B6A2-5906-4500-84E5-9352DAAA8907}">
  <a:tblStyle styleId="{91B7B6A2-5906-4500-84E5-9352DAAA89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845CA9-1E99-4CF1-87D3-440D7075C7D3}"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SemiCondensedSemiBold-regular.fntdata"/><Relationship Id="rId20" Type="http://schemas.openxmlformats.org/officeDocument/2006/relationships/slide" Target="slides/slide15.xml"/><Relationship Id="rId42" Type="http://schemas.openxmlformats.org/officeDocument/2006/relationships/font" Target="fonts/BarlowSemiCondensedSemiBold-italic.fntdata"/><Relationship Id="rId41" Type="http://schemas.openxmlformats.org/officeDocument/2006/relationships/font" Target="fonts/BarlowSemiCondensedSemiBold-bold.fntdata"/><Relationship Id="rId22" Type="http://schemas.openxmlformats.org/officeDocument/2006/relationships/font" Target="fonts/Rokkitt-bold.fntdata"/><Relationship Id="rId21" Type="http://schemas.openxmlformats.org/officeDocument/2006/relationships/font" Target="fonts/Rokkitt-regular.fntdata"/><Relationship Id="rId43" Type="http://schemas.openxmlformats.org/officeDocument/2006/relationships/font" Target="fonts/BarlowSemiCondensedSemiBold-boldItalic.fntdata"/><Relationship Id="rId24" Type="http://schemas.openxmlformats.org/officeDocument/2006/relationships/font" Target="fonts/BarlowCondensed-bold.fntdata"/><Relationship Id="rId23" Type="http://schemas.openxmlformats.org/officeDocument/2006/relationships/font" Target="fonts/BarlowCondense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Condensed-boldItalic.fntdata"/><Relationship Id="rId25" Type="http://schemas.openxmlformats.org/officeDocument/2006/relationships/font" Target="fonts/BarlowCondensed-italic.fntdata"/><Relationship Id="rId28" Type="http://schemas.openxmlformats.org/officeDocument/2006/relationships/font" Target="fonts/YanoneKaffeesatz-bold.fntdata"/><Relationship Id="rId27" Type="http://schemas.openxmlformats.org/officeDocument/2006/relationships/font" Target="fonts/YanoneKaffeesatz-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ZillaSlab-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ZillaSlab-italic.fntdata"/><Relationship Id="rId10" Type="http://schemas.openxmlformats.org/officeDocument/2006/relationships/slide" Target="slides/slide5.xml"/><Relationship Id="rId32" Type="http://schemas.openxmlformats.org/officeDocument/2006/relationships/font" Target="fonts/ZillaSlab-bold.fntdata"/><Relationship Id="rId13" Type="http://schemas.openxmlformats.org/officeDocument/2006/relationships/slide" Target="slides/slide8.xml"/><Relationship Id="rId35" Type="http://schemas.openxmlformats.org/officeDocument/2006/relationships/font" Target="fonts/BarlowSemiCondensed-bold.fntdata"/><Relationship Id="rId12" Type="http://schemas.openxmlformats.org/officeDocument/2006/relationships/slide" Target="slides/slide7.xml"/><Relationship Id="rId34" Type="http://schemas.openxmlformats.org/officeDocument/2006/relationships/font" Target="fonts/BarlowSemiCondensed-regular.fntdata"/><Relationship Id="rId15" Type="http://schemas.openxmlformats.org/officeDocument/2006/relationships/slide" Target="slides/slide10.xml"/><Relationship Id="rId37" Type="http://schemas.openxmlformats.org/officeDocument/2006/relationships/font" Target="fonts/BarlowSemiCondensed-boldItalic.fntdata"/><Relationship Id="rId14" Type="http://schemas.openxmlformats.org/officeDocument/2006/relationships/slide" Target="slides/slide9.xml"/><Relationship Id="rId36" Type="http://schemas.openxmlformats.org/officeDocument/2006/relationships/font" Target="fonts/BarlowSemiCondensed-italic.fntdata"/><Relationship Id="rId17" Type="http://schemas.openxmlformats.org/officeDocument/2006/relationships/slide" Target="slides/slide12.xml"/><Relationship Id="rId39" Type="http://schemas.openxmlformats.org/officeDocument/2006/relationships/font" Target="fonts/ZillaSlabLight-boldItalic.fntdata"/><Relationship Id="rId16" Type="http://schemas.openxmlformats.org/officeDocument/2006/relationships/slide" Target="slides/slide11.xml"/><Relationship Id="rId38" Type="http://schemas.openxmlformats.org/officeDocument/2006/relationships/font" Target="fonts/ZillaSlab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816487f14_0_1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816487f14_0_1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Connor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morning everyone! For our project, we worked with Donut Worry, a donut and coffee shop in Lawrenceville Georgia. We created an online website for them to be able to reach new markets &amp; allow customers to order online. We’ll get in to more information in the following slides, but now let’s go meet the team!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cbfcbc3d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cbfcbc3d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May</a:t>
            </a:r>
            <a:endParaRPr/>
          </a:p>
          <a:p>
            <a:pPr indent="0" lvl="0" marL="0" rtl="0" algn="l">
              <a:spcBef>
                <a:spcPts val="0"/>
              </a:spcBef>
              <a:spcAft>
                <a:spcPts val="0"/>
              </a:spcAft>
              <a:buNone/>
            </a:pPr>
            <a:r>
              <a:rPr lang="en"/>
              <a:t>I AM GOING TO PASS THIS OFF TO CONNOR TO TALK ABOUT THE BUDGET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cbfcbc3d6_5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cbfcbc3d6_5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Connor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May! Sorry for my tardiness, my wifi and power cut out right before class started, but I’ll quickly introduce myself and then tell you about our budget! I’m Connor Koscevic, a third-year MIS and Management student. I was the conflict manager and financial advisor for this group. Moving on to our budget, I’ll start with the most expensive component and work my way around the donut chart. As you can see there, our tuition charges add up to $1800 with this class costing about $360 &amp; 5 students taking it. Next, the personal resources required for this project came out to $200 total, which was calculated based on our power, wifi, and personal computer costs for all 5 of us. Then our labor costs were calculated based on the assumption that website interns make $20/hour and it took Daniel about 10 hours to create the website. Additionally, in regards to the software expenses, Wix charges $20 per month for their premium subscription, so the yearly software cost will equal $240. Finally, Daniel actually went to Donut Worry about a month ago to meet with the client &amp; take pictures for the website. It was about a 75 mile </a:t>
            </a:r>
            <a:r>
              <a:rPr lang="en"/>
              <a:t>round trip</a:t>
            </a:r>
            <a:r>
              <a:rPr lang="en"/>
              <a:t> for Daniel &amp; he spent money on donuts and coffee while there. This combined with the cost of gas to get to and from the store totaled $50. </a:t>
            </a:r>
            <a:r>
              <a:rPr lang="en"/>
              <a:t>Altogether</a:t>
            </a:r>
            <a:r>
              <a:rPr lang="en"/>
              <a:t>, our project budget equaled $2,490.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 going to toss it to Daniel to give you a demo of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Budget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Tuition- 3 credit hours. $ 360 per class * 5 students = $ 1800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Labor- website interns get $20 an hour so $20 * 10 hours = $200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Software- $20 a month. $20 * 12 months = $240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Transportation- make up number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Personal resources - make up number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cbfcbc3d6_5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cbfcbc3d6_5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Daniel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link to the final website I created for Donut Worry. It was built with the Wix software, currently holding my Wix account name as a domain name. I will be giving a short tour of the pages. The home page displays a navigation bar with a hyperlinked buttoned that takes you to the online ordering interface. In addition to the online ordering button, the website comes equipped with a home, about, menu, contact, and FAQ page. There are also buttons linked to the store </a:t>
            </a:r>
            <a:r>
              <a:rPr lang="en"/>
              <a:t>location, Facebook, and Instagram pages of the shop. The home page gives a description of the store hours and drive-thru, photos of the store and donuts, and a short description of the store. The about page displays the awards, news, and a paragraph of the founding of the donut shop. The menu page shows the different products such as donuts and coffee, as well as their prices and add-ons. The contact page has a typical contact form along with the store phone number and email. The FAQ page includes frequently asked questions that a customer may ask or want to know before ordering donuts at Donut Worry.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816487f1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816487f1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May</a:t>
            </a:r>
            <a:endParaRPr/>
          </a:p>
          <a:p>
            <a:pPr indent="0" lvl="0" marL="0" rtl="0" algn="l">
              <a:spcBef>
                <a:spcPts val="0"/>
              </a:spcBef>
              <a:spcAft>
                <a:spcPts val="0"/>
              </a:spcAft>
              <a:buNone/>
            </a:pPr>
            <a:r>
              <a:rPr lang="en"/>
              <a:t>THANKS DANIEL!</a:t>
            </a:r>
            <a:endParaRPr/>
          </a:p>
          <a:p>
            <a:pPr indent="0" lvl="0" marL="0" rtl="0" algn="l">
              <a:spcBef>
                <a:spcPts val="0"/>
              </a:spcBef>
              <a:spcAft>
                <a:spcPts val="0"/>
              </a:spcAft>
              <a:buNone/>
            </a:pPr>
            <a:r>
              <a:rPr lang="en"/>
              <a:t>I AM GOING TO NOW TRANSITION INTO OUR LESSONS LEARNED, where all members will share their piece of wisdom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cbfcbc3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cbfcbc3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May → Lane → Hale → Connor → Daniel → Sharmeen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Lane:</a:t>
            </a:r>
            <a:r>
              <a:rPr lang="en" sz="1350">
                <a:solidFill>
                  <a:schemeClr val="dk1"/>
                </a:solidFill>
              </a:rPr>
              <a:t>When we started the risk discovery phase, we were not coming up with many risks, as we thought this project would go smoothly. There were many risk that we were thinking of and not documenting </a:t>
            </a:r>
            <a:r>
              <a:rPr lang="en" sz="1350">
                <a:solidFill>
                  <a:schemeClr val="dk1"/>
                </a:solidFill>
              </a:rPr>
              <a:t>because</a:t>
            </a:r>
            <a:r>
              <a:rPr lang="en" sz="1350">
                <a:solidFill>
                  <a:schemeClr val="dk1"/>
                </a:solidFill>
              </a:rPr>
              <a:t> we thought there was such a slim chance that we would have to combat them. In the future we now know to document ALL risks so that you have a plan on how to manage them.</a:t>
            </a:r>
            <a:endParaRPr sz="1350">
              <a:solidFill>
                <a:schemeClr val="dk1"/>
              </a:solidFill>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Daniel: The lesson I learned from completing this project is that project sponsors don’t always communicate on time and when you need them to. During our gathering requirements phase, I visited the store to collect information and pictures for the website. I met with the store manager, our project sponsor, and she gave me plentiful </a:t>
            </a:r>
            <a:r>
              <a:rPr lang="en"/>
              <a:t>amounts</a:t>
            </a:r>
            <a:r>
              <a:rPr lang="en"/>
              <a:t> of ideas and things they wanted on the website. However, when I followed up with the manager via email, she did not respond very often to questions regarding the website. This made it quite difficult to completely understand what the donut shop wanted to show their customers online.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Sharmeen: An important lesson I learned is that communicating and setting deadlines is important for the success of the project. Because there are so many group members involved, it is harder to plan to meet up at a convenient time for everyone. Therefore, it is important that everyone is on the same page and knows what is going on with the project at all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Hale: The biggest lesson that i learned is that you need to know each team member’s role and responsibility and be able to cater to everyone’s needs. All of the deliverables in this project are intertwined and it is important to communicate and provide information to each team member so that the project executes effectively and efficiently.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816487f1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816487f1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Sharmeen</a:t>
            </a:r>
            <a:endParaRPr/>
          </a:p>
          <a:p>
            <a:pPr indent="0" lvl="0" marL="0" rtl="0" algn="l">
              <a:spcBef>
                <a:spcPts val="0"/>
              </a:spcBef>
              <a:spcAft>
                <a:spcPts val="0"/>
              </a:spcAft>
              <a:buNone/>
            </a:pPr>
            <a:r>
              <a:rPr lang="en"/>
              <a:t>Thank you so much for listening to our </a:t>
            </a:r>
            <a:r>
              <a:rPr lang="en"/>
              <a:t>presentation</a:t>
            </a:r>
            <a:r>
              <a:rPr lang="en"/>
              <a:t>, if any one has questions, i would love to take them 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cbfcbc3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cbfcbc3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Connor → May → Lane → Daniel → Hale → Sharmeen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Connor: I am a third-year MIS &amp; Management student &amp; I was the conflict manager and financial advisor for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Daniel: I am a third-year MIS student, and I’m the web developer for this project. I was in charge of creating the website for Donut Worry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Lane: Good Morning. My name is Lane Corum and as the risk manager, I was in charge of documenting and </a:t>
            </a:r>
            <a:r>
              <a:rPr lang="en"/>
              <a:t>continuously</a:t>
            </a:r>
            <a:r>
              <a:rPr lang="en"/>
              <a:t> controlling risks associated with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Hale: Good morning, my name is Hale Otto and I am the Spokesperson for Donut Worry.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Sharmeen: My name is Sharmeen and I am in charge of client outreach and relations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bfcbc3d6_5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bfcbc3d6_5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Sharmeen</a:t>
            </a:r>
            <a:endParaRPr/>
          </a:p>
          <a:p>
            <a:pPr indent="0" lvl="0" marL="0" rtl="0" algn="l">
              <a:spcBef>
                <a:spcPts val="0"/>
              </a:spcBef>
              <a:spcAft>
                <a:spcPts val="0"/>
              </a:spcAft>
              <a:buNone/>
            </a:pPr>
            <a:r>
              <a:rPr lang="en"/>
              <a:t>Now that we have met the team, we will move on to the </a:t>
            </a:r>
            <a:r>
              <a:rPr lang="en"/>
              <a:t>executive</a:t>
            </a:r>
            <a:r>
              <a:rPr lang="en"/>
              <a:t> </a:t>
            </a:r>
            <a:r>
              <a:rPr lang="en"/>
              <a:t>summary followed by the project scope, We will then provide a demo of the website and explain the WBS. We will go through the processes, then the risk matrix and the budget. We will conclude with the teams lessons learned and a summary. We will then that any questions you may have at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off with Daniel who will tell us about the executive summary of the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bfcbc3d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bfcbc3d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a:t>
            </a:r>
            <a:r>
              <a:rPr lang="en">
                <a:solidFill>
                  <a:schemeClr val="dk1"/>
                </a:solidFill>
              </a:rPr>
              <a:t> Daniel Saul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client for our project is a donut shop called Donut Worry based in Lawrenceville, GA. They were founded in 2014 and are a family-owned business. Being in a slightly remote area of Lawrenceville, physical advertising the shop is quite hard. As an opportunity arose, we decided to help the restaurant out and build a website for them to display their donuts and products, along with providing store information and promoting online ordering. This being the overarching goal. The impact the website will have is to attract customers and serve as a more efficient way to reach customers instead of their current Facebook business operations.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cbfcbc3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cbfcbc3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 Lane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 website can add both </a:t>
            </a:r>
            <a:r>
              <a:rPr lang="en"/>
              <a:t>intangible and tangible organizational value to a business.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Tangible Value:</a:t>
            </a:r>
            <a:endParaRPr/>
          </a:p>
          <a:p>
            <a:pPr indent="0" lvl="0" marL="0" rtl="0" algn="l">
              <a:spcBef>
                <a:spcPts val="0"/>
              </a:spcBef>
              <a:spcAft>
                <a:spcPts val="0"/>
              </a:spcAft>
              <a:buNone/>
            </a:pPr>
            <a:r>
              <a:rPr lang="en" u="sng"/>
              <a:t>Online Ordering:</a:t>
            </a:r>
            <a:r>
              <a:rPr lang="en"/>
              <a:t> our website points users to GrubHub, donut worry’s third party online ordering service</a:t>
            </a:r>
            <a:endParaRPr/>
          </a:p>
          <a:p>
            <a:pPr indent="0" lvl="0" marL="0" rtl="0" algn="l">
              <a:spcBef>
                <a:spcPts val="0"/>
              </a:spcBef>
              <a:spcAft>
                <a:spcPts val="0"/>
              </a:spcAft>
              <a:buNone/>
            </a:pPr>
            <a:r>
              <a:rPr lang="en" u="sng"/>
              <a:t>Catering Ordering:</a:t>
            </a:r>
            <a:r>
              <a:rPr lang="en"/>
              <a:t> allowing users to order larger orders by the click of a button frees up workers to complete the orders</a:t>
            </a:r>
            <a:endParaRPr/>
          </a:p>
          <a:p>
            <a:pPr indent="0" lvl="0" marL="0" rtl="0" algn="l">
              <a:spcBef>
                <a:spcPts val="0"/>
              </a:spcBef>
              <a:spcAft>
                <a:spcPts val="0"/>
              </a:spcAft>
              <a:buNone/>
            </a:pPr>
            <a:r>
              <a:t/>
            </a:r>
            <a:endParaRPr u="sng"/>
          </a:p>
          <a:p>
            <a:pPr indent="0" lvl="0" marL="0" rtl="0" algn="l">
              <a:spcBef>
                <a:spcPts val="0"/>
              </a:spcBef>
              <a:spcAft>
                <a:spcPts val="0"/>
              </a:spcAft>
              <a:buNone/>
            </a:pPr>
            <a:r>
              <a:rPr lang="en"/>
              <a:t>Intangible Value:</a:t>
            </a:r>
            <a:endParaRPr/>
          </a:p>
          <a:p>
            <a:pPr indent="0" lvl="0" marL="0" rtl="0" algn="l">
              <a:spcBef>
                <a:spcPts val="0"/>
              </a:spcBef>
              <a:spcAft>
                <a:spcPts val="0"/>
              </a:spcAft>
              <a:buNone/>
            </a:pPr>
            <a:r>
              <a:rPr lang="en" u="sng"/>
              <a:t>Establishing online presence/</a:t>
            </a:r>
            <a:r>
              <a:rPr lang="en" u="sng">
                <a:solidFill>
                  <a:schemeClr val="dk1"/>
                </a:solidFill>
              </a:rPr>
              <a:t>Improving business credibility</a:t>
            </a:r>
            <a:r>
              <a:rPr lang="en" u="sng"/>
              <a:t>: </a:t>
            </a:r>
            <a:r>
              <a:rPr lang="en"/>
              <a:t>these two go hand in hand.</a:t>
            </a:r>
            <a:endParaRPr/>
          </a:p>
          <a:p>
            <a:pPr indent="0" lvl="0" marL="0" rtl="0" algn="l">
              <a:spcBef>
                <a:spcPts val="0"/>
              </a:spcBef>
              <a:spcAft>
                <a:spcPts val="0"/>
              </a:spcAft>
              <a:buNone/>
            </a:pPr>
            <a:r>
              <a:rPr lang="en" u="sng"/>
              <a:t>eMail Marketing: </a:t>
            </a:r>
            <a:r>
              <a:rPr lang="en"/>
              <a:t>like most websites, ours has the capability of capturing emails to be used for email marketing, which is a great way to remind customers of seasonal items and promote discounts</a:t>
            </a:r>
            <a:endParaRPr/>
          </a:p>
          <a:p>
            <a:pPr indent="0" lvl="0" marL="0" rtl="0" algn="l">
              <a:spcBef>
                <a:spcPts val="0"/>
              </a:spcBef>
              <a:spcAft>
                <a:spcPts val="0"/>
              </a:spcAft>
              <a:buNone/>
            </a:pPr>
            <a:r>
              <a:rPr lang="en" u="sng"/>
              <a:t>Paperless Menu:</a:t>
            </a:r>
            <a:r>
              <a:rPr lang="en"/>
              <a:t> As we all know, COVID has presented different ways of conducting business, especially in the restaurant industry. Paperless menu alow for customers to enjoy the full experience of donut worry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Passing off to: Hale</a:t>
            </a:r>
            <a:endParaRPr b="1"/>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cbfcbc3d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cbfcbc3d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Speaker: Hale </a:t>
            </a:r>
            <a:endParaRPr>
              <a:solidFill>
                <a:srgbClr val="FF0000"/>
              </a:solidFill>
            </a:endParaRPr>
          </a:p>
          <a:p>
            <a:pPr indent="0" lvl="0" marL="0" rtl="0" algn="l">
              <a:spcBef>
                <a:spcPts val="0"/>
              </a:spcBef>
              <a:spcAft>
                <a:spcPts val="0"/>
              </a:spcAft>
              <a:buNone/>
            </a:pPr>
            <a:r>
              <a:rPr lang="en">
                <a:solidFill>
                  <a:srgbClr val="FF0000"/>
                </a:solidFill>
              </a:rPr>
              <a:t>Transition: Thanks Lane! </a:t>
            </a:r>
            <a:endParaRPr>
              <a:solidFill>
                <a:srgbClr val="FF0000"/>
              </a:solidFill>
            </a:endParaRPr>
          </a:p>
          <a:p>
            <a:pPr indent="0" lvl="0" marL="0" rtl="0" algn="l">
              <a:spcBef>
                <a:spcPts val="0"/>
              </a:spcBef>
              <a:spcAft>
                <a:spcPts val="0"/>
              </a:spcAft>
              <a:buNone/>
            </a:pPr>
            <a:r>
              <a:rPr b="1" lang="en"/>
              <a:t>Project Team:</a:t>
            </a:r>
            <a:r>
              <a:rPr lang="en"/>
              <a:t> Delivering an efficient and effective website for Donut Worry Coffee and Donut shop so that they can utilize a tool to generate more income, give easy access to the clients that they serve, and have a way to showcase their business to customers nearby. </a:t>
            </a:r>
            <a:endParaRPr/>
          </a:p>
          <a:p>
            <a:pPr indent="0" lvl="0" marL="0" rtl="0" algn="l">
              <a:spcBef>
                <a:spcPts val="0"/>
              </a:spcBef>
              <a:spcAft>
                <a:spcPts val="0"/>
              </a:spcAft>
              <a:buNone/>
            </a:pPr>
            <a:r>
              <a:rPr b="1" lang="en"/>
              <a:t>Project Sponsor: </a:t>
            </a:r>
            <a:r>
              <a:rPr lang="en">
                <a:solidFill>
                  <a:schemeClr val="dk1"/>
                </a:solidFill>
              </a:rPr>
              <a:t>Their overarching goal is to drive profits by making more sales through expanding the reach of the store – an online presence that illustrates their menu options and store information will constitute as a “win.” Sophal China will provide background information on the current state of the company, the current customers, and their short-term and long-term goals. </a:t>
            </a:r>
            <a:endParaRPr>
              <a:solidFill>
                <a:schemeClr val="dk1"/>
              </a:solidFill>
            </a:endParaRPr>
          </a:p>
          <a:p>
            <a:pPr indent="0" lvl="0" marL="0" rtl="0" algn="l">
              <a:spcBef>
                <a:spcPts val="0"/>
              </a:spcBef>
              <a:spcAft>
                <a:spcPts val="0"/>
              </a:spcAft>
              <a:buNone/>
            </a:pPr>
            <a:r>
              <a:rPr b="1" lang="en">
                <a:solidFill>
                  <a:schemeClr val="dk1"/>
                </a:solidFill>
              </a:rPr>
              <a:t>Customers:</a:t>
            </a:r>
            <a:r>
              <a:rPr lang="en">
                <a:solidFill>
                  <a:schemeClr val="dk1"/>
                </a:solidFill>
              </a:rPr>
              <a:t> They will use the website to make online orders and see what is offered and in stock to purchase at that specific moment in time. </a:t>
            </a:r>
            <a:endParaRPr>
              <a:solidFill>
                <a:schemeClr val="dk1"/>
              </a:solidFill>
            </a:endParaRPr>
          </a:p>
          <a:p>
            <a:pPr indent="0" lvl="0" marL="0" rtl="0" algn="l">
              <a:spcBef>
                <a:spcPts val="0"/>
              </a:spcBef>
              <a:spcAft>
                <a:spcPts val="0"/>
              </a:spcAft>
              <a:buNone/>
            </a:pPr>
            <a:r>
              <a:rPr b="1" lang="en">
                <a:solidFill>
                  <a:schemeClr val="dk1"/>
                </a:solidFill>
              </a:rPr>
              <a:t>Project Lead:</a:t>
            </a:r>
            <a:r>
              <a:rPr lang="en">
                <a:solidFill>
                  <a:schemeClr val="dk1"/>
                </a:solidFill>
              </a:rPr>
              <a:t> Dr. Huber is overseeing the project and is the source behind what we deliver to our client. The Donut Worry shop knows that he teaches this class and is the reason behind this project. </a:t>
            </a:r>
            <a:endParaRPr>
              <a:solidFill>
                <a:schemeClr val="dk1"/>
              </a:solidFill>
            </a:endParaRPr>
          </a:p>
          <a:p>
            <a:pPr indent="0" lvl="0" marL="0" rtl="0" algn="l">
              <a:spcBef>
                <a:spcPts val="0"/>
              </a:spcBef>
              <a:spcAft>
                <a:spcPts val="0"/>
              </a:spcAft>
              <a:buNone/>
            </a:pPr>
            <a:r>
              <a:rPr b="1" lang="en">
                <a:solidFill>
                  <a:schemeClr val="dk1"/>
                </a:solidFill>
              </a:rPr>
              <a:t>Now, going to hand it off to Sharmeen to discuss the scope related to this project.</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cbfcbc3d6_5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cbfcbc3d6_5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Sharmeen</a:t>
            </a:r>
            <a:endParaRPr/>
          </a:p>
          <a:p>
            <a:pPr indent="0" lvl="0" marL="0" rtl="0" algn="l">
              <a:spcBef>
                <a:spcPts val="0"/>
              </a:spcBef>
              <a:spcAft>
                <a:spcPts val="0"/>
              </a:spcAft>
              <a:buNone/>
            </a:pPr>
            <a:r>
              <a:rPr lang="en"/>
              <a:t>Thank you Hale, I will be talking about out major scope actitvites</a:t>
            </a:r>
            <a:endParaRPr/>
          </a:p>
          <a:p>
            <a:pPr indent="0" lvl="0" marL="0" rtl="0" algn="l">
              <a:spcBef>
                <a:spcPts val="0"/>
              </a:spcBef>
              <a:spcAft>
                <a:spcPts val="0"/>
              </a:spcAft>
              <a:buNone/>
            </a:pPr>
            <a:r>
              <a:rPr lang="en"/>
              <a:t>The project is made up of four main tasks. </a:t>
            </a:r>
            <a:endParaRPr/>
          </a:p>
          <a:p>
            <a:pPr indent="457200" lvl="0" marL="0" rtl="0" algn="l">
              <a:spcBef>
                <a:spcPts val="0"/>
              </a:spcBef>
              <a:spcAft>
                <a:spcPts val="0"/>
              </a:spcAft>
              <a:buNone/>
            </a:pPr>
            <a:r>
              <a:rPr lang="en"/>
              <a:t>The first task is to meet with the </a:t>
            </a:r>
            <a:r>
              <a:rPr lang="en"/>
              <a:t>sponsor</a:t>
            </a:r>
            <a:r>
              <a:rPr lang="en"/>
              <a:t> to discuss what they want </a:t>
            </a:r>
            <a:r>
              <a:rPr lang="en"/>
              <a:t>achieved</a:t>
            </a:r>
            <a:r>
              <a:rPr lang="en"/>
              <a:t> for their business. This is a very important step because it sets the foundation for the entire project. We will refer back to the ideas </a:t>
            </a:r>
            <a:r>
              <a:rPr lang="en"/>
              <a:t>brought</a:t>
            </a:r>
            <a:r>
              <a:rPr lang="en"/>
              <a:t> up in this meeting for the remainder of the project.</a:t>
            </a:r>
            <a:endParaRPr/>
          </a:p>
          <a:p>
            <a:pPr indent="457200" lvl="0" marL="0" rtl="0" algn="l">
              <a:spcBef>
                <a:spcPts val="0"/>
              </a:spcBef>
              <a:spcAft>
                <a:spcPts val="0"/>
              </a:spcAft>
              <a:buNone/>
            </a:pPr>
            <a:r>
              <a:rPr lang="en"/>
              <a:t>The second task is gather and organize all the information presented to us and divide them </a:t>
            </a:r>
            <a:r>
              <a:rPr lang="en"/>
              <a:t>among</a:t>
            </a:r>
            <a:r>
              <a:rPr lang="en"/>
              <a:t> the group members. This is the </a:t>
            </a:r>
            <a:r>
              <a:rPr lang="en"/>
              <a:t>responsibility</a:t>
            </a:r>
            <a:r>
              <a:rPr lang="en"/>
              <a:t> of the entire group. We will be able to work </a:t>
            </a:r>
            <a:r>
              <a:rPr lang="en"/>
              <a:t>together</a:t>
            </a:r>
            <a:r>
              <a:rPr lang="en"/>
              <a:t> as needed but this is where we assign specific tasks to each member.</a:t>
            </a:r>
            <a:endParaRPr/>
          </a:p>
          <a:p>
            <a:pPr indent="457200" lvl="0" marL="0" rtl="0" algn="l">
              <a:spcBef>
                <a:spcPts val="0"/>
              </a:spcBef>
              <a:spcAft>
                <a:spcPts val="0"/>
              </a:spcAft>
              <a:buNone/>
            </a:pPr>
            <a:r>
              <a:rPr lang="en"/>
              <a:t>The </a:t>
            </a:r>
            <a:r>
              <a:rPr lang="en"/>
              <a:t>third task is creating the actual website for donut worry. This is when we take all the information from the first task and all the research from the second task to complete the actual website. This is the part of the project which will create value to the business. We will periodically check in when needed but the completion of this task will bring us to the final major task.</a:t>
            </a:r>
            <a:endParaRPr/>
          </a:p>
          <a:p>
            <a:pPr indent="457200" lvl="0" marL="0" rtl="0" algn="l">
              <a:spcBef>
                <a:spcPts val="0"/>
              </a:spcBef>
              <a:spcAft>
                <a:spcPts val="0"/>
              </a:spcAft>
              <a:buNone/>
            </a:pPr>
            <a:r>
              <a:rPr lang="en"/>
              <a:t>The fourth task is checking in with the sponsor to ensure all the desired goals were met. This is when we would make adjustments to the website as needed and ultimately complete our project. The client outreach would be responsible for this final task and will make sure that the project achieved the goal of creating value to Donut Worry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ill be going into more detail  in the work breakdown structure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5d31543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5d31543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WBS</a:t>
            </a:r>
            <a:endParaRPr/>
          </a:p>
          <a:p>
            <a:pPr indent="0" lvl="0" marL="0" rtl="0" algn="l">
              <a:spcBef>
                <a:spcPts val="0"/>
              </a:spcBef>
              <a:spcAft>
                <a:spcPts val="0"/>
              </a:spcAft>
              <a:buNone/>
            </a:pPr>
            <a:r>
              <a:rPr lang="en"/>
              <a:t>This WBS we see here is a graphical layout, however, there will be an outline layout in the appendix.</a:t>
            </a:r>
            <a:endParaRPr/>
          </a:p>
          <a:p>
            <a:pPr indent="0" lvl="0" marL="0" rtl="0" algn="l">
              <a:spcBef>
                <a:spcPts val="0"/>
              </a:spcBef>
              <a:spcAft>
                <a:spcPts val="0"/>
              </a:spcAft>
              <a:buNone/>
            </a:pPr>
            <a:r>
              <a:rPr lang="en"/>
              <a:t>The WBS allows us to see the </a:t>
            </a:r>
            <a:r>
              <a:rPr lang="en"/>
              <a:t>relationship between </a:t>
            </a:r>
            <a:r>
              <a:rPr lang="en"/>
              <a:t>all the major project deliverables starting off with the planning phase. This phase is the </a:t>
            </a:r>
            <a:r>
              <a:rPr lang="en"/>
              <a:t>beginning</a:t>
            </a:r>
            <a:r>
              <a:rPr lang="en"/>
              <a:t> of the project where we meet with the stakeholder, develop the schedule, and plan resources and budget.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phase of the project is defining requirements, this phase sets the tone for the entire project and is where we organize all our information. By developing the Stakeholder analysis, risk analysis, risk matrix, and </a:t>
            </a:r>
            <a:r>
              <a:rPr lang="en"/>
              <a:t>finalizing</a:t>
            </a:r>
            <a:r>
              <a:rPr lang="en"/>
              <a:t> the budget, we are able to stay organized and on track for the remainder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next</a:t>
            </a:r>
            <a:r>
              <a:rPr lang="en"/>
              <a:t> phase is </a:t>
            </a:r>
            <a:r>
              <a:rPr lang="en"/>
              <a:t>execution. This is where we develop the website for Donut Worry and work with the stakeholder to create value for their business. This is the part of the project that allows us to get creative and design a website perfectly catered to this local business.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fourth phase is control. This phase involves performing quality checks, reviewing the final website and sending it to the client. This is part where we can alter the website as needed and really make sure we created something the stakeholders will find beneficial.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phase in the project is Closure. This involves agreement from the client and finally transferring over the project. After this phase, Donut Worry is able to build off our foundation and maintain the website.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cbfcbc3d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cbfcbc3d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 Lane</a:t>
            </a:r>
            <a:endParaRPr b="1"/>
          </a:p>
          <a:p>
            <a:pPr indent="0" lvl="0" marL="0" rtl="0" algn="l">
              <a:spcBef>
                <a:spcPts val="0"/>
              </a:spcBef>
              <a:spcAft>
                <a:spcPts val="0"/>
              </a:spcAft>
              <a:buNone/>
            </a:pPr>
            <a:r>
              <a:t/>
            </a:r>
            <a:endParaRPr b="1"/>
          </a:p>
          <a:p>
            <a:pPr indent="0" lvl="0" marL="0" rtl="0" algn="l">
              <a:lnSpc>
                <a:spcPct val="115000"/>
              </a:lnSpc>
              <a:spcBef>
                <a:spcPts val="0"/>
              </a:spcBef>
              <a:spcAft>
                <a:spcPts val="0"/>
              </a:spcAft>
              <a:buClr>
                <a:schemeClr val="dk1"/>
              </a:buClr>
              <a:buSzPts val="1100"/>
              <a:buFont typeface="Arial"/>
              <a:buNone/>
            </a:pPr>
            <a:r>
              <a:rPr b="1" lang="en" sz="1350">
                <a:solidFill>
                  <a:schemeClr val="dk1"/>
                </a:solidFill>
              </a:rPr>
              <a:t>Thanks Sharmeem!</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Risk is something that every project faces, and during the COVID-19 pandemic, we were faced with unparalleled risks.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Here we have four relevant risks, their risk score, which was calculated by multiplying the likelihood and the impact, and additional notations regarding the risk.</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At the forefront of our risk analysis was a COVID outbreak within our project team. We decided to leverage telecommuting technology to minimize exposure to one another.</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Another risk that we defined was the reliability of the WIX development platform. Although WIX is a robust platform, a crash would put our project to a standstill. Luckily, we never encountered technical problems with the platform.</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Shifting our focus to the project sponsor, Ms. China, it was possible that she would decide that a website is not feasible for her business or that it is something that she would not like to persue right now. To combat this, we ensured that we would remain flexible with the project sponsor.</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We also had to manager unrealistic expectations from the project sponsor. Slight changes in scope are when first working with a client, but major scope changes will need to be addressed by the budget and schedule of the project.</a:t>
            </a:r>
            <a:endParaRPr sz="1350">
              <a:solidFill>
                <a:schemeClr val="dk1"/>
              </a:solidFill>
            </a:endParaRPr>
          </a:p>
          <a:p>
            <a:pPr indent="0" lvl="0" marL="0" rtl="0" algn="l">
              <a:spcBef>
                <a:spcPts val="0"/>
              </a:spcBef>
              <a:spcAft>
                <a:spcPts val="0"/>
              </a:spcAft>
              <a:buNone/>
            </a:pPr>
            <a:r>
              <a:t/>
            </a:r>
            <a:endParaRPr u="sng"/>
          </a:p>
          <a:p>
            <a:pPr indent="0" lvl="0" marL="0" rtl="0" algn="l">
              <a:spcBef>
                <a:spcPts val="0"/>
              </a:spcBef>
              <a:spcAft>
                <a:spcPts val="0"/>
              </a:spcAft>
              <a:buNone/>
            </a:pPr>
            <a:r>
              <a:t/>
            </a:r>
            <a:endParaRPr b="1"/>
          </a:p>
          <a:p>
            <a:pPr indent="0" lvl="0" marL="0" rtl="0" algn="l">
              <a:spcBef>
                <a:spcPts val="0"/>
              </a:spcBef>
              <a:spcAft>
                <a:spcPts val="0"/>
              </a:spcAft>
              <a:buNone/>
            </a:pPr>
            <a:r>
              <a:rPr b="1" lang="en"/>
              <a:t>Hand off to: May</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401500" y="2502425"/>
            <a:ext cx="4341000" cy="894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3600">
                <a:latin typeface="Barlow Semi Condensed"/>
                <a:ea typeface="Barlow Semi Condensed"/>
                <a:cs typeface="Barlow Semi Condensed"/>
                <a:sym typeface="Barlow Semi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401500" y="3244025"/>
            <a:ext cx="4341000" cy="55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200">
                <a:latin typeface="Rokkitt"/>
                <a:ea typeface="Rokkitt"/>
                <a:cs typeface="Rokkitt"/>
                <a:sym typeface="Rokkit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713225" y="1355450"/>
            <a:ext cx="46464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713225" y="3325350"/>
            <a:ext cx="4646400" cy="5511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56" name="Google Shape;56;p11"/>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57" name="Google Shape;57;p11"/>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9">
    <p:bg>
      <p:bgPr>
        <a:blipFill>
          <a:blip r:embed="rId2">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ph hasCustomPrompt="1" type="title"/>
          </p:nvPr>
        </p:nvSpPr>
        <p:spPr>
          <a:xfrm>
            <a:off x="1125275" y="1016650"/>
            <a:ext cx="1516500" cy="901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4A3135"/>
              </a:buClr>
              <a:buSzPts val="4000"/>
              <a:buNone/>
              <a:defRPr sz="4000">
                <a:solidFill>
                  <a:schemeClr val="accent3"/>
                </a:solidFill>
              </a:defRPr>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64" name="Google Shape;64;p15"/>
          <p:cNvSpPr txBox="1"/>
          <p:nvPr>
            <p:ph idx="1" type="subTitle"/>
          </p:nvPr>
        </p:nvSpPr>
        <p:spPr>
          <a:xfrm flipH="1">
            <a:off x="1125125" y="3501150"/>
            <a:ext cx="1516500" cy="9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65" name="Google Shape;65;p15"/>
          <p:cNvSpPr txBox="1"/>
          <p:nvPr>
            <p:ph hasCustomPrompt="1" idx="2" type="title"/>
          </p:nvPr>
        </p:nvSpPr>
        <p:spPr>
          <a:xfrm>
            <a:off x="3054925" y="1016650"/>
            <a:ext cx="1516500" cy="901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4A3135"/>
              </a:buClr>
              <a:buSzPts val="4000"/>
              <a:buNone/>
              <a:defRPr sz="4000">
                <a:solidFill>
                  <a:schemeClr val="accent3"/>
                </a:solidFill>
              </a:defRPr>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66" name="Google Shape;66;p15"/>
          <p:cNvSpPr txBox="1"/>
          <p:nvPr>
            <p:ph idx="3" type="subTitle"/>
          </p:nvPr>
        </p:nvSpPr>
        <p:spPr>
          <a:xfrm flipH="1">
            <a:off x="3054925" y="3501150"/>
            <a:ext cx="1516500" cy="9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solidFill>
                  <a:schemeClr val="accent3"/>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67" name="Google Shape;67;p15"/>
          <p:cNvSpPr txBox="1"/>
          <p:nvPr>
            <p:ph hasCustomPrompt="1" idx="4" type="title"/>
          </p:nvPr>
        </p:nvSpPr>
        <p:spPr>
          <a:xfrm>
            <a:off x="4984575" y="1016650"/>
            <a:ext cx="1516500" cy="901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68" name="Google Shape;68;p15"/>
          <p:cNvSpPr txBox="1"/>
          <p:nvPr>
            <p:ph idx="5" type="subTitle"/>
          </p:nvPr>
        </p:nvSpPr>
        <p:spPr>
          <a:xfrm flipH="1">
            <a:off x="4984575" y="3501150"/>
            <a:ext cx="1516500" cy="9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solidFill>
                  <a:schemeClr val="accent3"/>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69" name="Google Shape;69;p15"/>
          <p:cNvSpPr txBox="1"/>
          <p:nvPr>
            <p:ph hasCustomPrompt="1" idx="6" type="title"/>
          </p:nvPr>
        </p:nvSpPr>
        <p:spPr>
          <a:xfrm>
            <a:off x="6914225" y="1016650"/>
            <a:ext cx="1516500" cy="901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4A3135"/>
              </a:buClr>
              <a:buSzPts val="4000"/>
              <a:buNone/>
              <a:defRPr sz="4000">
                <a:solidFill>
                  <a:schemeClr val="accent3"/>
                </a:solidFill>
              </a:defRPr>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70" name="Google Shape;70;p15"/>
          <p:cNvSpPr txBox="1"/>
          <p:nvPr>
            <p:ph idx="7" type="subTitle"/>
          </p:nvPr>
        </p:nvSpPr>
        <p:spPr>
          <a:xfrm flipH="1">
            <a:off x="6914225" y="3501150"/>
            <a:ext cx="1516500" cy="9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71" name="Google Shape;71;p15"/>
          <p:cNvSpPr txBox="1"/>
          <p:nvPr>
            <p:ph idx="8" type="title"/>
          </p:nvPr>
        </p:nvSpPr>
        <p:spPr>
          <a:xfrm>
            <a:off x="713225" y="339475"/>
            <a:ext cx="77175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72" name="Google Shape;72;p15"/>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ph idx="1" type="subTitle"/>
          </p:nvPr>
        </p:nvSpPr>
        <p:spPr>
          <a:xfrm flipH="1">
            <a:off x="850650" y="2312450"/>
            <a:ext cx="3140700" cy="73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6"/>
          <p:cNvSpPr txBox="1"/>
          <p:nvPr>
            <p:ph idx="2" type="subTitle"/>
          </p:nvPr>
        </p:nvSpPr>
        <p:spPr>
          <a:xfrm flipH="1">
            <a:off x="850550" y="2958850"/>
            <a:ext cx="2652600" cy="73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Font typeface="Barlow Semi Condensed"/>
              <a:buNone/>
              <a:defRPr b="1" sz="1200">
                <a:latin typeface="Barlow Semi Condensed"/>
                <a:ea typeface="Barlow Semi Condensed"/>
                <a:cs typeface="Barlow Semi Condensed"/>
                <a:sym typeface="Barlow Semi Condensed"/>
              </a:defRPr>
            </a:lvl1pPr>
            <a:lvl2pPr lvl="1"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2pPr>
            <a:lvl3pPr lvl="2"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3pPr>
            <a:lvl4pPr lvl="3"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4pPr>
            <a:lvl5pPr lvl="4"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5pPr>
            <a:lvl6pPr lvl="5"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6pPr>
            <a:lvl7pPr lvl="6"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7pPr>
            <a:lvl8pPr lvl="7"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8pPr>
            <a:lvl9pPr lvl="8" rtl="0" algn="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9pPr>
          </a:lstStyle>
          <a:p/>
        </p:txBody>
      </p:sp>
      <p:sp>
        <p:nvSpPr>
          <p:cNvPr id="76" name="Google Shape;76;p16"/>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
  <p:cSld name="CUSTOM_14">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idx="1" type="subTitle"/>
          </p:nvPr>
        </p:nvSpPr>
        <p:spPr>
          <a:xfrm flipH="1">
            <a:off x="4678050" y="2073463"/>
            <a:ext cx="3140700" cy="73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9" name="Google Shape;79;p17"/>
          <p:cNvSpPr txBox="1"/>
          <p:nvPr>
            <p:ph idx="2" type="subTitle"/>
          </p:nvPr>
        </p:nvSpPr>
        <p:spPr>
          <a:xfrm flipH="1">
            <a:off x="4678050" y="2791975"/>
            <a:ext cx="3140700" cy="73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Font typeface="Barlow Semi Condensed"/>
              <a:buNone/>
              <a:defRPr b="1" sz="15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1100"/>
              <a:buFont typeface="Barlow Semi Condensed"/>
              <a:buNone/>
              <a:defRPr b="1">
                <a:latin typeface="Barlow Semi Condensed"/>
                <a:ea typeface="Barlow Semi Condensed"/>
                <a:cs typeface="Barlow Semi Condensed"/>
                <a:sym typeface="Barlow Semi Condensed"/>
              </a:defRPr>
            </a:lvl9pPr>
          </a:lstStyle>
          <a:p/>
        </p:txBody>
      </p:sp>
      <p:sp>
        <p:nvSpPr>
          <p:cNvPr id="80" name="Google Shape;80;p17"/>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8"/>
          <p:cNvSpPr txBox="1"/>
          <p:nvPr>
            <p:ph idx="1" type="subTitle"/>
          </p:nvPr>
        </p:nvSpPr>
        <p:spPr>
          <a:xfrm>
            <a:off x="2238425" y="377657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83" name="Google Shape;83;p18"/>
          <p:cNvSpPr txBox="1"/>
          <p:nvPr>
            <p:ph idx="2" type="subTitle"/>
          </p:nvPr>
        </p:nvSpPr>
        <p:spPr>
          <a:xfrm>
            <a:off x="4930998" y="377657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84" name="Google Shape;84;p18"/>
          <p:cNvSpPr txBox="1"/>
          <p:nvPr>
            <p:ph idx="3" type="subTitle"/>
          </p:nvPr>
        </p:nvSpPr>
        <p:spPr>
          <a:xfrm>
            <a:off x="2238425" y="3491150"/>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85" name="Google Shape;85;p18"/>
          <p:cNvSpPr txBox="1"/>
          <p:nvPr>
            <p:ph idx="4" type="subTitle"/>
          </p:nvPr>
        </p:nvSpPr>
        <p:spPr>
          <a:xfrm>
            <a:off x="4930999" y="3492500"/>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86" name="Google Shape;86;p18"/>
          <p:cNvSpPr txBox="1"/>
          <p:nvPr>
            <p:ph idx="5" type="subTitle"/>
          </p:nvPr>
        </p:nvSpPr>
        <p:spPr>
          <a:xfrm>
            <a:off x="2238425" y="2141659"/>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87" name="Google Shape;87;p18"/>
          <p:cNvSpPr txBox="1"/>
          <p:nvPr>
            <p:ph idx="6" type="subTitle"/>
          </p:nvPr>
        </p:nvSpPr>
        <p:spPr>
          <a:xfrm>
            <a:off x="4930998" y="2141659"/>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88" name="Google Shape;88;p18"/>
          <p:cNvSpPr txBox="1"/>
          <p:nvPr>
            <p:ph idx="7" type="subTitle"/>
          </p:nvPr>
        </p:nvSpPr>
        <p:spPr>
          <a:xfrm>
            <a:off x="2238425" y="1877650"/>
            <a:ext cx="1974600" cy="38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89" name="Google Shape;89;p18"/>
          <p:cNvSpPr txBox="1"/>
          <p:nvPr>
            <p:ph idx="8" type="subTitle"/>
          </p:nvPr>
        </p:nvSpPr>
        <p:spPr>
          <a:xfrm>
            <a:off x="4930980" y="1872400"/>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90" name="Google Shape;90;p18"/>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91" name="Google Shape;91;p18"/>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93" name="Google Shape;9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
  <p:cSld name="CUSTOM_15">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96" name="Google Shape;96;p19"/>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subTitle"/>
          </p:nvPr>
        </p:nvSpPr>
        <p:spPr>
          <a:xfrm>
            <a:off x="4553888" y="302675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98" name="Google Shape;98;p19"/>
          <p:cNvSpPr txBox="1"/>
          <p:nvPr>
            <p:ph idx="2" type="subTitle"/>
          </p:nvPr>
        </p:nvSpPr>
        <p:spPr>
          <a:xfrm>
            <a:off x="6492260" y="302675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99" name="Google Shape;99;p19"/>
          <p:cNvSpPr txBox="1"/>
          <p:nvPr>
            <p:ph idx="3" type="subTitle"/>
          </p:nvPr>
        </p:nvSpPr>
        <p:spPr>
          <a:xfrm>
            <a:off x="4553888" y="2750081"/>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SemiBol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100" name="Google Shape;100;p19"/>
          <p:cNvSpPr txBox="1"/>
          <p:nvPr>
            <p:ph idx="4" type="subTitle"/>
          </p:nvPr>
        </p:nvSpPr>
        <p:spPr>
          <a:xfrm>
            <a:off x="6492261" y="2750081"/>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SemiBol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101" name="Google Shape;101;p19"/>
          <p:cNvSpPr txBox="1"/>
          <p:nvPr>
            <p:ph idx="5" type="subTitle"/>
          </p:nvPr>
        </p:nvSpPr>
        <p:spPr>
          <a:xfrm>
            <a:off x="677138" y="302675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102" name="Google Shape;102;p19"/>
          <p:cNvSpPr txBox="1"/>
          <p:nvPr>
            <p:ph idx="6" type="subTitle"/>
          </p:nvPr>
        </p:nvSpPr>
        <p:spPr>
          <a:xfrm>
            <a:off x="2615510" y="3026755"/>
            <a:ext cx="19746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1100"/>
              <a:buFont typeface="Zilla Slab Light"/>
              <a:buNone/>
              <a:defRPr sz="1100"/>
            </a:lvl1pPr>
            <a:lvl2pPr lvl="1"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2pPr>
            <a:lvl3pPr lvl="2"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3pPr>
            <a:lvl4pPr lvl="3"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4pPr>
            <a:lvl5pPr lvl="4"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5pPr>
            <a:lvl6pPr lvl="5"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6pPr>
            <a:lvl7pPr lvl="6"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7pPr>
            <a:lvl8pPr lvl="7"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8pPr>
            <a:lvl9pPr lvl="8" rtl="0" algn="ctr">
              <a:lnSpc>
                <a:spcPct val="100000"/>
              </a:lnSpc>
              <a:spcBef>
                <a:spcPts val="0"/>
              </a:spcBef>
              <a:spcAft>
                <a:spcPts val="0"/>
              </a:spcAft>
              <a:buSzPts val="1100"/>
              <a:buFont typeface="Zilla Slab Light"/>
              <a:buNone/>
              <a:defRPr sz="1100">
                <a:latin typeface="Zilla Slab Light"/>
                <a:ea typeface="Zilla Slab Light"/>
                <a:cs typeface="Zilla Slab Light"/>
                <a:sym typeface="Zilla Slab Light"/>
              </a:defRPr>
            </a:lvl9pPr>
          </a:lstStyle>
          <a:p/>
        </p:txBody>
      </p:sp>
      <p:sp>
        <p:nvSpPr>
          <p:cNvPr id="103" name="Google Shape;103;p19"/>
          <p:cNvSpPr txBox="1"/>
          <p:nvPr>
            <p:ph idx="7" type="subTitle"/>
          </p:nvPr>
        </p:nvSpPr>
        <p:spPr>
          <a:xfrm>
            <a:off x="677138" y="2753381"/>
            <a:ext cx="1974600" cy="38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SemiBol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104" name="Google Shape;104;p19"/>
          <p:cNvSpPr txBox="1"/>
          <p:nvPr>
            <p:ph idx="8" type="subTitle"/>
          </p:nvPr>
        </p:nvSpPr>
        <p:spPr>
          <a:xfrm>
            <a:off x="2615492" y="2750081"/>
            <a:ext cx="19746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SemiBol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2pPr>
            <a:lvl3pPr lvl="2"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3pPr>
            <a:lvl4pPr lvl="3"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4pPr>
            <a:lvl5pPr lvl="4"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5pPr>
            <a:lvl6pPr lvl="5"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6pPr>
            <a:lvl7pPr lvl="6"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7pPr>
            <a:lvl8pPr lvl="7"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8pPr>
            <a:lvl9pPr lvl="8" rtl="0" algn="ctr">
              <a:lnSpc>
                <a:spcPct val="100000"/>
              </a:lnSpc>
              <a:spcBef>
                <a:spcPts val="0"/>
              </a:spcBef>
              <a:spcAft>
                <a:spcPts val="0"/>
              </a:spcAft>
              <a:buSzPts val="1600"/>
              <a:buFont typeface="Barlow Semi Condensed SemiBold"/>
              <a:buNone/>
              <a:defRPr sz="1600">
                <a:latin typeface="Barlow Semi Condensed SemiBold"/>
                <a:ea typeface="Barlow Semi Condensed SemiBold"/>
                <a:cs typeface="Barlow Semi Condensed SemiBold"/>
                <a:sym typeface="Barlow Semi Condensed SemiBold"/>
              </a:defRPr>
            </a:lvl9pPr>
          </a:lstStyle>
          <a:p/>
        </p:txBody>
      </p:sp>
      <p:sp>
        <p:nvSpPr>
          <p:cNvPr id="105" name="Google Shape;105;p19"/>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idx="1" type="subTitle"/>
          </p:nvPr>
        </p:nvSpPr>
        <p:spPr>
          <a:xfrm flipH="1">
            <a:off x="850550" y="2004900"/>
            <a:ext cx="2652600" cy="113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08" name="Google Shape;108;p20"/>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09" name="Google Shape;109;p20"/>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89425" y="2158200"/>
            <a:ext cx="3123900" cy="117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789425" y="3330000"/>
            <a:ext cx="3123900" cy="5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200">
                <a:latin typeface="Rokkitt"/>
                <a:ea typeface="Rokkitt"/>
                <a:cs typeface="Rokkitt"/>
                <a:sym typeface="Rokkit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 name="Google Shape;16;p3"/>
          <p:cNvSpPr txBox="1"/>
          <p:nvPr>
            <p:ph hasCustomPrompt="1" idx="2" type="title"/>
          </p:nvPr>
        </p:nvSpPr>
        <p:spPr>
          <a:xfrm>
            <a:off x="789425" y="1257000"/>
            <a:ext cx="3123900" cy="901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4A3135"/>
              </a:buClr>
              <a:buSzPts val="4000"/>
              <a:buNone/>
              <a:defRPr sz="5000">
                <a:solidFill>
                  <a:schemeClr val="accent3"/>
                </a:solidFill>
              </a:defRPr>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17" name="Google Shape;17;p3"/>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13" name="Google Shape;113;p21"/>
          <p:cNvSpPr txBox="1"/>
          <p:nvPr>
            <p:ph idx="1" type="subTitle"/>
          </p:nvPr>
        </p:nvSpPr>
        <p:spPr>
          <a:xfrm>
            <a:off x="5593850" y="2061925"/>
            <a:ext cx="2683800" cy="134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sz="11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14" name="Google Shape;114;p21"/>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idx="1" type="subTitle"/>
          </p:nvPr>
        </p:nvSpPr>
        <p:spPr>
          <a:xfrm flipH="1">
            <a:off x="1922075" y="1779650"/>
            <a:ext cx="5299800" cy="112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3000"/>
              <a:buFont typeface="Barlow Semi Condensed"/>
              <a:buNone/>
              <a:defRPr b="1" sz="48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9pPr>
          </a:lstStyle>
          <a:p/>
        </p:txBody>
      </p:sp>
      <p:sp>
        <p:nvSpPr>
          <p:cNvPr id="118" name="Google Shape;118;p22"/>
          <p:cNvSpPr txBox="1"/>
          <p:nvPr>
            <p:ph idx="2" type="subTitle"/>
          </p:nvPr>
        </p:nvSpPr>
        <p:spPr>
          <a:xfrm flipH="1">
            <a:off x="1922075" y="2808400"/>
            <a:ext cx="52998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9" name="Google Shape;119;p22"/>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20" name="Google Shape;120;p22"/>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4">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idx="1" type="subTitle"/>
          </p:nvPr>
        </p:nvSpPr>
        <p:spPr>
          <a:xfrm flipH="1">
            <a:off x="865625" y="1767075"/>
            <a:ext cx="5299800" cy="112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A3135"/>
              </a:buClr>
              <a:buSzPts val="3000"/>
              <a:buFont typeface="Barlow Semi Condensed"/>
              <a:buNone/>
              <a:defRPr b="1" sz="48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3000"/>
              <a:buFont typeface="Barlow Semi Condensed"/>
              <a:buNone/>
              <a:defRPr b="1" sz="3000">
                <a:latin typeface="Barlow Semi Condensed"/>
                <a:ea typeface="Barlow Semi Condensed"/>
                <a:cs typeface="Barlow Semi Condensed"/>
                <a:sym typeface="Barlow Semi Condensed"/>
              </a:defRPr>
            </a:lvl9pPr>
          </a:lstStyle>
          <a:p/>
        </p:txBody>
      </p:sp>
      <p:sp>
        <p:nvSpPr>
          <p:cNvPr id="124" name="Google Shape;124;p23"/>
          <p:cNvSpPr txBox="1"/>
          <p:nvPr>
            <p:ph idx="2" type="subTitle"/>
          </p:nvPr>
        </p:nvSpPr>
        <p:spPr>
          <a:xfrm flipH="1">
            <a:off x="865625" y="2795825"/>
            <a:ext cx="52998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5" name="Google Shape;125;p23"/>
          <p:cNvSpPr txBox="1"/>
          <p:nvPr>
            <p:ph type="title"/>
          </p:nvPr>
        </p:nvSpPr>
        <p:spPr>
          <a:xfrm>
            <a:off x="713250" y="548650"/>
            <a:ext cx="7717500" cy="383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atin typeface="Zilla Slab"/>
                <a:ea typeface="Zilla Slab"/>
                <a:cs typeface="Zilla Slab"/>
                <a:sym typeface="Zilla Slab"/>
              </a:defRPr>
            </a:lvl2pPr>
            <a:lvl3pPr lvl="2" rtl="0">
              <a:spcBef>
                <a:spcPts val="0"/>
              </a:spcBef>
              <a:spcAft>
                <a:spcPts val="0"/>
              </a:spcAft>
              <a:buNone/>
              <a:defRPr sz="2400">
                <a:latin typeface="Zilla Slab"/>
                <a:ea typeface="Zilla Slab"/>
                <a:cs typeface="Zilla Slab"/>
                <a:sym typeface="Zilla Slab"/>
              </a:defRPr>
            </a:lvl3pPr>
            <a:lvl4pPr lvl="3" rtl="0">
              <a:spcBef>
                <a:spcPts val="0"/>
              </a:spcBef>
              <a:spcAft>
                <a:spcPts val="0"/>
              </a:spcAft>
              <a:buNone/>
              <a:defRPr sz="2400">
                <a:latin typeface="Zilla Slab"/>
                <a:ea typeface="Zilla Slab"/>
                <a:cs typeface="Zilla Slab"/>
                <a:sym typeface="Zilla Slab"/>
              </a:defRPr>
            </a:lvl4pPr>
            <a:lvl5pPr lvl="4" rtl="0">
              <a:spcBef>
                <a:spcPts val="0"/>
              </a:spcBef>
              <a:spcAft>
                <a:spcPts val="0"/>
              </a:spcAft>
              <a:buNone/>
              <a:defRPr sz="2400">
                <a:latin typeface="Zilla Slab"/>
                <a:ea typeface="Zilla Slab"/>
                <a:cs typeface="Zilla Slab"/>
                <a:sym typeface="Zilla Slab"/>
              </a:defRPr>
            </a:lvl5pPr>
            <a:lvl6pPr lvl="5" rtl="0">
              <a:spcBef>
                <a:spcPts val="0"/>
              </a:spcBef>
              <a:spcAft>
                <a:spcPts val="0"/>
              </a:spcAft>
              <a:buNone/>
              <a:defRPr sz="2400">
                <a:latin typeface="Zilla Slab"/>
                <a:ea typeface="Zilla Slab"/>
                <a:cs typeface="Zilla Slab"/>
                <a:sym typeface="Zilla Slab"/>
              </a:defRPr>
            </a:lvl6pPr>
            <a:lvl7pPr lvl="6" rtl="0">
              <a:spcBef>
                <a:spcPts val="0"/>
              </a:spcBef>
              <a:spcAft>
                <a:spcPts val="0"/>
              </a:spcAft>
              <a:buNone/>
              <a:defRPr sz="2400">
                <a:latin typeface="Zilla Slab"/>
                <a:ea typeface="Zilla Slab"/>
                <a:cs typeface="Zilla Slab"/>
                <a:sym typeface="Zilla Slab"/>
              </a:defRPr>
            </a:lvl7pPr>
            <a:lvl8pPr lvl="7" rtl="0">
              <a:spcBef>
                <a:spcPts val="0"/>
              </a:spcBef>
              <a:spcAft>
                <a:spcPts val="0"/>
              </a:spcAft>
              <a:buNone/>
              <a:defRPr sz="2400">
                <a:latin typeface="Zilla Slab"/>
                <a:ea typeface="Zilla Slab"/>
                <a:cs typeface="Zilla Slab"/>
                <a:sym typeface="Zilla Slab"/>
              </a:defRPr>
            </a:lvl8pPr>
            <a:lvl9pPr lvl="8" rtl="0">
              <a:spcBef>
                <a:spcPts val="0"/>
              </a:spcBef>
              <a:spcAft>
                <a:spcPts val="0"/>
              </a:spcAft>
              <a:buNone/>
              <a:defRPr sz="2400">
                <a:latin typeface="Zilla Slab"/>
                <a:ea typeface="Zilla Slab"/>
                <a:cs typeface="Zilla Slab"/>
                <a:sym typeface="Zilla Slab"/>
              </a:defRPr>
            </a:lvl9pPr>
          </a:lstStyle>
          <a:p/>
        </p:txBody>
      </p:sp>
      <p:sp>
        <p:nvSpPr>
          <p:cNvPr id="126" name="Google Shape;126;p23"/>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0">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931525" y="2160375"/>
            <a:ext cx="322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9" name="Google Shape;129;p24"/>
          <p:cNvSpPr txBox="1"/>
          <p:nvPr>
            <p:ph idx="1" type="subTitle"/>
          </p:nvPr>
        </p:nvSpPr>
        <p:spPr>
          <a:xfrm>
            <a:off x="931525" y="2604975"/>
            <a:ext cx="3222300" cy="1094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p:txBody>
      </p:sp>
      <p:sp>
        <p:nvSpPr>
          <p:cNvPr id="130" name="Google Shape;130;p24"/>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4917575" y="2160375"/>
            <a:ext cx="3222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2400"/>
              <a:buNone/>
              <a:defRPr/>
            </a:lvl2pPr>
            <a:lvl3pPr lvl="2" rtl="0" algn="r">
              <a:spcBef>
                <a:spcPts val="0"/>
              </a:spcBef>
              <a:spcAft>
                <a:spcPts val="0"/>
              </a:spcAft>
              <a:buSzPts val="2400"/>
              <a:buNone/>
              <a:defRPr/>
            </a:lvl3pPr>
            <a:lvl4pPr lvl="3" rtl="0" algn="r">
              <a:spcBef>
                <a:spcPts val="0"/>
              </a:spcBef>
              <a:spcAft>
                <a:spcPts val="0"/>
              </a:spcAft>
              <a:buSzPts val="2400"/>
              <a:buNone/>
              <a:defRPr/>
            </a:lvl4pPr>
            <a:lvl5pPr lvl="4" rtl="0" algn="r">
              <a:spcBef>
                <a:spcPts val="0"/>
              </a:spcBef>
              <a:spcAft>
                <a:spcPts val="0"/>
              </a:spcAft>
              <a:buSzPts val="2400"/>
              <a:buNone/>
              <a:defRPr/>
            </a:lvl5pPr>
            <a:lvl6pPr lvl="5" rtl="0" algn="r">
              <a:spcBef>
                <a:spcPts val="0"/>
              </a:spcBef>
              <a:spcAft>
                <a:spcPts val="0"/>
              </a:spcAft>
              <a:buSzPts val="2400"/>
              <a:buNone/>
              <a:defRPr/>
            </a:lvl6pPr>
            <a:lvl7pPr lvl="6" rtl="0" algn="r">
              <a:spcBef>
                <a:spcPts val="0"/>
              </a:spcBef>
              <a:spcAft>
                <a:spcPts val="0"/>
              </a:spcAft>
              <a:buSzPts val="2400"/>
              <a:buNone/>
              <a:defRPr/>
            </a:lvl7pPr>
            <a:lvl8pPr lvl="7" rtl="0" algn="r">
              <a:spcBef>
                <a:spcPts val="0"/>
              </a:spcBef>
              <a:spcAft>
                <a:spcPts val="0"/>
              </a:spcAft>
              <a:buSzPts val="2400"/>
              <a:buNone/>
              <a:defRPr/>
            </a:lvl8pPr>
            <a:lvl9pPr lvl="8" rtl="0" algn="r">
              <a:spcBef>
                <a:spcPts val="0"/>
              </a:spcBef>
              <a:spcAft>
                <a:spcPts val="0"/>
              </a:spcAft>
              <a:buSzPts val="2400"/>
              <a:buNone/>
              <a:defRPr/>
            </a:lvl9pPr>
          </a:lstStyle>
          <a:p/>
        </p:txBody>
      </p:sp>
      <p:sp>
        <p:nvSpPr>
          <p:cNvPr id="133" name="Google Shape;133;p25"/>
          <p:cNvSpPr txBox="1"/>
          <p:nvPr>
            <p:ph idx="1" type="subTitle"/>
          </p:nvPr>
        </p:nvSpPr>
        <p:spPr>
          <a:xfrm>
            <a:off x="4917575" y="2604975"/>
            <a:ext cx="3222300" cy="109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lvl1pPr>
            <a:lvl2pPr lvl="1" rtl="0" algn="r">
              <a:spcBef>
                <a:spcPts val="0"/>
              </a:spcBef>
              <a:spcAft>
                <a:spcPts val="0"/>
              </a:spcAft>
              <a:buSzPts val="1100"/>
              <a:buNone/>
              <a:defRPr/>
            </a:lvl2pPr>
            <a:lvl3pPr lvl="2" rtl="0" algn="r">
              <a:spcBef>
                <a:spcPts val="1600"/>
              </a:spcBef>
              <a:spcAft>
                <a:spcPts val="0"/>
              </a:spcAft>
              <a:buSzPts val="1100"/>
              <a:buNone/>
              <a:defRPr/>
            </a:lvl3pPr>
            <a:lvl4pPr lvl="3" rtl="0" algn="r">
              <a:spcBef>
                <a:spcPts val="1600"/>
              </a:spcBef>
              <a:spcAft>
                <a:spcPts val="0"/>
              </a:spcAft>
              <a:buSzPts val="1100"/>
              <a:buNone/>
              <a:defRPr/>
            </a:lvl4pPr>
            <a:lvl5pPr lvl="4" rtl="0" algn="r">
              <a:spcBef>
                <a:spcPts val="1600"/>
              </a:spcBef>
              <a:spcAft>
                <a:spcPts val="0"/>
              </a:spcAft>
              <a:buSzPts val="1100"/>
              <a:buNone/>
              <a:defRPr/>
            </a:lvl5pPr>
            <a:lvl6pPr lvl="5" rtl="0" algn="r">
              <a:spcBef>
                <a:spcPts val="1600"/>
              </a:spcBef>
              <a:spcAft>
                <a:spcPts val="0"/>
              </a:spcAft>
              <a:buSzPts val="1100"/>
              <a:buNone/>
              <a:defRPr/>
            </a:lvl6pPr>
            <a:lvl7pPr lvl="6" rtl="0" algn="r">
              <a:spcBef>
                <a:spcPts val="1600"/>
              </a:spcBef>
              <a:spcAft>
                <a:spcPts val="0"/>
              </a:spcAft>
              <a:buSzPts val="1100"/>
              <a:buNone/>
              <a:defRPr/>
            </a:lvl7pPr>
            <a:lvl8pPr lvl="7" rtl="0" algn="r">
              <a:spcBef>
                <a:spcPts val="1600"/>
              </a:spcBef>
              <a:spcAft>
                <a:spcPts val="0"/>
              </a:spcAft>
              <a:buSzPts val="1100"/>
              <a:buNone/>
              <a:defRPr/>
            </a:lvl8pPr>
            <a:lvl9pPr lvl="8" rtl="0" algn="r">
              <a:spcBef>
                <a:spcPts val="1600"/>
              </a:spcBef>
              <a:spcAft>
                <a:spcPts val="1600"/>
              </a:spcAft>
              <a:buSzPts val="1100"/>
              <a:buNone/>
              <a:defRPr/>
            </a:lvl9pPr>
          </a:lstStyle>
          <a:p/>
        </p:txBody>
      </p:sp>
      <p:sp>
        <p:nvSpPr>
          <p:cNvPr id="134" name="Google Shape;134;p25"/>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p:cSld name="CUSTOM_6">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37" name="Google Shape;137;p26"/>
          <p:cNvSpPr txBox="1"/>
          <p:nvPr>
            <p:ph idx="1" type="subTitle"/>
          </p:nvPr>
        </p:nvSpPr>
        <p:spPr>
          <a:xfrm>
            <a:off x="5593850" y="2047125"/>
            <a:ext cx="2683800" cy="14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38" name="Google Shape;138;p26"/>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7">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27"/>
          <p:cNvSpPr txBox="1"/>
          <p:nvPr>
            <p:ph idx="1" type="subTitle"/>
          </p:nvPr>
        </p:nvSpPr>
        <p:spPr>
          <a:xfrm flipH="1">
            <a:off x="869400" y="2047125"/>
            <a:ext cx="2926500" cy="14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614D"/>
              </a:buClr>
              <a:buSzPts val="3000"/>
              <a:buFont typeface="Barlow Condensed SemiBold"/>
              <a:buNone/>
              <a:defRPr sz="1100"/>
            </a:lvl1pPr>
            <a:lvl2pPr lvl="1" rtl="0">
              <a:lnSpc>
                <a:spcPct val="100000"/>
              </a:lnSpc>
              <a:spcBef>
                <a:spcPts val="0"/>
              </a:spcBef>
              <a:spcAft>
                <a:spcPts val="0"/>
              </a:spcAft>
              <a:buClr>
                <a:srgbClr val="434343"/>
              </a:buClr>
              <a:buSzPts val="1600"/>
              <a:buFont typeface="Barlow Condensed SemiBold"/>
              <a:buNone/>
              <a:defRPr sz="1200"/>
            </a:lvl2pPr>
            <a:lvl3pPr lvl="2" rtl="0">
              <a:lnSpc>
                <a:spcPct val="100000"/>
              </a:lnSpc>
              <a:spcBef>
                <a:spcPts val="0"/>
              </a:spcBef>
              <a:spcAft>
                <a:spcPts val="0"/>
              </a:spcAft>
              <a:buClr>
                <a:srgbClr val="434343"/>
              </a:buClr>
              <a:buSzPts val="1600"/>
              <a:buFont typeface="Barlow Condensed SemiBold"/>
              <a:buNone/>
              <a:defRPr sz="1200"/>
            </a:lvl3pPr>
            <a:lvl4pPr lvl="3" rtl="0">
              <a:lnSpc>
                <a:spcPct val="100000"/>
              </a:lnSpc>
              <a:spcBef>
                <a:spcPts val="0"/>
              </a:spcBef>
              <a:spcAft>
                <a:spcPts val="0"/>
              </a:spcAft>
              <a:buClr>
                <a:srgbClr val="434343"/>
              </a:buClr>
              <a:buSzPts val="1600"/>
              <a:buFont typeface="Barlow Condensed SemiBold"/>
              <a:buNone/>
              <a:defRPr sz="1200"/>
            </a:lvl4pPr>
            <a:lvl5pPr lvl="4" rtl="0">
              <a:lnSpc>
                <a:spcPct val="100000"/>
              </a:lnSpc>
              <a:spcBef>
                <a:spcPts val="0"/>
              </a:spcBef>
              <a:spcAft>
                <a:spcPts val="0"/>
              </a:spcAft>
              <a:buClr>
                <a:srgbClr val="434343"/>
              </a:buClr>
              <a:buSzPts val="1600"/>
              <a:buFont typeface="Barlow Condensed SemiBold"/>
              <a:buNone/>
              <a:defRPr sz="1200"/>
            </a:lvl5pPr>
            <a:lvl6pPr lvl="5" rtl="0">
              <a:lnSpc>
                <a:spcPct val="100000"/>
              </a:lnSpc>
              <a:spcBef>
                <a:spcPts val="0"/>
              </a:spcBef>
              <a:spcAft>
                <a:spcPts val="0"/>
              </a:spcAft>
              <a:buClr>
                <a:srgbClr val="434343"/>
              </a:buClr>
              <a:buSzPts val="1600"/>
              <a:buFont typeface="Barlow Condensed SemiBold"/>
              <a:buNone/>
              <a:defRPr sz="1200"/>
            </a:lvl6pPr>
            <a:lvl7pPr lvl="6" rtl="0">
              <a:lnSpc>
                <a:spcPct val="100000"/>
              </a:lnSpc>
              <a:spcBef>
                <a:spcPts val="0"/>
              </a:spcBef>
              <a:spcAft>
                <a:spcPts val="0"/>
              </a:spcAft>
              <a:buClr>
                <a:srgbClr val="434343"/>
              </a:buClr>
              <a:buSzPts val="1600"/>
              <a:buFont typeface="Barlow Condensed SemiBold"/>
              <a:buNone/>
              <a:defRPr sz="1200"/>
            </a:lvl7pPr>
            <a:lvl8pPr lvl="7" rtl="0">
              <a:lnSpc>
                <a:spcPct val="100000"/>
              </a:lnSpc>
              <a:spcBef>
                <a:spcPts val="0"/>
              </a:spcBef>
              <a:spcAft>
                <a:spcPts val="0"/>
              </a:spcAft>
              <a:buClr>
                <a:srgbClr val="434343"/>
              </a:buClr>
              <a:buSzPts val="1600"/>
              <a:buFont typeface="Barlow Condensed SemiBold"/>
              <a:buNone/>
              <a:defRPr sz="1200"/>
            </a:lvl8pPr>
            <a:lvl9pPr lvl="8" rtl="0">
              <a:lnSpc>
                <a:spcPct val="100000"/>
              </a:lnSpc>
              <a:spcBef>
                <a:spcPts val="0"/>
              </a:spcBef>
              <a:spcAft>
                <a:spcPts val="0"/>
              </a:spcAft>
              <a:buClr>
                <a:srgbClr val="434343"/>
              </a:buClr>
              <a:buSzPts val="1600"/>
              <a:buFont typeface="Barlow Condensed SemiBold"/>
              <a:buNone/>
              <a:defRPr sz="1200"/>
            </a:lvl9pPr>
          </a:lstStyle>
          <a:p/>
        </p:txBody>
      </p:sp>
      <p:sp>
        <p:nvSpPr>
          <p:cNvPr id="142" name="Google Shape;142;p27"/>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43" name="Google Shape;143;p27"/>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6">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8"/>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txBox="1"/>
          <p:nvPr>
            <p:ph idx="1" type="subTitle"/>
          </p:nvPr>
        </p:nvSpPr>
        <p:spPr>
          <a:xfrm flipH="1">
            <a:off x="855225" y="2055050"/>
            <a:ext cx="3858900" cy="168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600"/>
              <a:buFont typeface="Nunito"/>
              <a:buChar char="●"/>
              <a:defRPr sz="1100"/>
            </a:lvl1pPr>
            <a:lvl2pPr lvl="1" rtl="0">
              <a:lnSpc>
                <a:spcPct val="100000"/>
              </a:lnSpc>
              <a:spcBef>
                <a:spcPts val="0"/>
              </a:spcBef>
              <a:spcAft>
                <a:spcPts val="0"/>
              </a:spcAft>
              <a:buClr>
                <a:schemeClr val="lt1"/>
              </a:buClr>
              <a:buSzPts val="1600"/>
              <a:buFont typeface="Nunito"/>
              <a:buChar char="○"/>
              <a:defRPr sz="1200"/>
            </a:lvl2pPr>
            <a:lvl3pPr lvl="2" rtl="0">
              <a:lnSpc>
                <a:spcPct val="100000"/>
              </a:lnSpc>
              <a:spcBef>
                <a:spcPts val="0"/>
              </a:spcBef>
              <a:spcAft>
                <a:spcPts val="0"/>
              </a:spcAft>
              <a:buClr>
                <a:schemeClr val="lt1"/>
              </a:buClr>
              <a:buSzPts val="1600"/>
              <a:buFont typeface="Nunito"/>
              <a:buChar char="■"/>
              <a:defRPr sz="1200"/>
            </a:lvl3pPr>
            <a:lvl4pPr lvl="3" rtl="0">
              <a:lnSpc>
                <a:spcPct val="100000"/>
              </a:lnSpc>
              <a:spcBef>
                <a:spcPts val="0"/>
              </a:spcBef>
              <a:spcAft>
                <a:spcPts val="0"/>
              </a:spcAft>
              <a:buClr>
                <a:schemeClr val="lt1"/>
              </a:buClr>
              <a:buSzPts val="1600"/>
              <a:buFont typeface="Nunito"/>
              <a:buChar char="●"/>
              <a:defRPr sz="1200"/>
            </a:lvl4pPr>
            <a:lvl5pPr lvl="4" rtl="0">
              <a:lnSpc>
                <a:spcPct val="100000"/>
              </a:lnSpc>
              <a:spcBef>
                <a:spcPts val="0"/>
              </a:spcBef>
              <a:spcAft>
                <a:spcPts val="0"/>
              </a:spcAft>
              <a:buClr>
                <a:schemeClr val="lt1"/>
              </a:buClr>
              <a:buSzPts val="1600"/>
              <a:buFont typeface="Nunito"/>
              <a:buChar char="○"/>
              <a:defRPr sz="1200"/>
            </a:lvl5pPr>
            <a:lvl6pPr lvl="5" rtl="0">
              <a:lnSpc>
                <a:spcPct val="100000"/>
              </a:lnSpc>
              <a:spcBef>
                <a:spcPts val="0"/>
              </a:spcBef>
              <a:spcAft>
                <a:spcPts val="0"/>
              </a:spcAft>
              <a:buClr>
                <a:schemeClr val="lt1"/>
              </a:buClr>
              <a:buSzPts val="1600"/>
              <a:buFont typeface="Nunito"/>
              <a:buChar char="■"/>
              <a:defRPr sz="1200"/>
            </a:lvl6pPr>
            <a:lvl7pPr lvl="6" rtl="0">
              <a:lnSpc>
                <a:spcPct val="100000"/>
              </a:lnSpc>
              <a:spcBef>
                <a:spcPts val="0"/>
              </a:spcBef>
              <a:spcAft>
                <a:spcPts val="0"/>
              </a:spcAft>
              <a:buClr>
                <a:schemeClr val="lt1"/>
              </a:buClr>
              <a:buSzPts val="1600"/>
              <a:buFont typeface="Nunito"/>
              <a:buChar char="●"/>
              <a:defRPr sz="1200"/>
            </a:lvl7pPr>
            <a:lvl8pPr lvl="7" rtl="0">
              <a:lnSpc>
                <a:spcPct val="100000"/>
              </a:lnSpc>
              <a:spcBef>
                <a:spcPts val="0"/>
              </a:spcBef>
              <a:spcAft>
                <a:spcPts val="0"/>
              </a:spcAft>
              <a:buClr>
                <a:schemeClr val="lt1"/>
              </a:buClr>
              <a:buSzPts val="1600"/>
              <a:buFont typeface="Nunito"/>
              <a:buChar char="○"/>
              <a:defRPr sz="1200"/>
            </a:lvl8pPr>
            <a:lvl9pPr lvl="8" rtl="0">
              <a:lnSpc>
                <a:spcPct val="100000"/>
              </a:lnSpc>
              <a:spcBef>
                <a:spcPts val="0"/>
              </a:spcBef>
              <a:spcAft>
                <a:spcPts val="0"/>
              </a:spcAft>
              <a:buClr>
                <a:schemeClr val="lt1"/>
              </a:buClr>
              <a:buSzPts val="1600"/>
              <a:buFont typeface="Nunito"/>
              <a:buChar char="■"/>
              <a:defRPr sz="1200"/>
            </a:lvl9pPr>
          </a:lstStyle>
          <a:p/>
        </p:txBody>
      </p:sp>
      <p:sp>
        <p:nvSpPr>
          <p:cNvPr id="148" name="Google Shape;148;p28"/>
          <p:cNvSpPr txBox="1"/>
          <p:nvPr>
            <p:ph type="title"/>
          </p:nvPr>
        </p:nvSpPr>
        <p:spPr>
          <a:xfrm>
            <a:off x="855350" y="1668700"/>
            <a:ext cx="3858900" cy="5235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atin typeface="Zilla Slab"/>
                <a:ea typeface="Zilla Slab"/>
                <a:cs typeface="Zilla Slab"/>
                <a:sym typeface="Zilla Slab"/>
              </a:defRPr>
            </a:lvl2pPr>
            <a:lvl3pPr lvl="2" rtl="0">
              <a:spcBef>
                <a:spcPts val="0"/>
              </a:spcBef>
              <a:spcAft>
                <a:spcPts val="0"/>
              </a:spcAft>
              <a:buNone/>
              <a:defRPr sz="2400">
                <a:latin typeface="Zilla Slab"/>
                <a:ea typeface="Zilla Slab"/>
                <a:cs typeface="Zilla Slab"/>
                <a:sym typeface="Zilla Slab"/>
              </a:defRPr>
            </a:lvl3pPr>
            <a:lvl4pPr lvl="3" rtl="0">
              <a:spcBef>
                <a:spcPts val="0"/>
              </a:spcBef>
              <a:spcAft>
                <a:spcPts val="0"/>
              </a:spcAft>
              <a:buNone/>
              <a:defRPr sz="2400">
                <a:latin typeface="Zilla Slab"/>
                <a:ea typeface="Zilla Slab"/>
                <a:cs typeface="Zilla Slab"/>
                <a:sym typeface="Zilla Slab"/>
              </a:defRPr>
            </a:lvl4pPr>
            <a:lvl5pPr lvl="4" rtl="0">
              <a:spcBef>
                <a:spcPts val="0"/>
              </a:spcBef>
              <a:spcAft>
                <a:spcPts val="0"/>
              </a:spcAft>
              <a:buNone/>
              <a:defRPr sz="2400">
                <a:latin typeface="Zilla Slab"/>
                <a:ea typeface="Zilla Slab"/>
                <a:cs typeface="Zilla Slab"/>
                <a:sym typeface="Zilla Slab"/>
              </a:defRPr>
            </a:lvl5pPr>
            <a:lvl6pPr lvl="5" rtl="0">
              <a:spcBef>
                <a:spcPts val="0"/>
              </a:spcBef>
              <a:spcAft>
                <a:spcPts val="0"/>
              </a:spcAft>
              <a:buNone/>
              <a:defRPr sz="2400">
                <a:latin typeface="Zilla Slab"/>
                <a:ea typeface="Zilla Slab"/>
                <a:cs typeface="Zilla Slab"/>
                <a:sym typeface="Zilla Slab"/>
              </a:defRPr>
            </a:lvl6pPr>
            <a:lvl7pPr lvl="6" rtl="0">
              <a:spcBef>
                <a:spcPts val="0"/>
              </a:spcBef>
              <a:spcAft>
                <a:spcPts val="0"/>
              </a:spcAft>
              <a:buNone/>
              <a:defRPr sz="2400">
                <a:latin typeface="Zilla Slab"/>
                <a:ea typeface="Zilla Slab"/>
                <a:cs typeface="Zilla Slab"/>
                <a:sym typeface="Zilla Slab"/>
              </a:defRPr>
            </a:lvl7pPr>
            <a:lvl8pPr lvl="7" rtl="0">
              <a:spcBef>
                <a:spcPts val="0"/>
              </a:spcBef>
              <a:spcAft>
                <a:spcPts val="0"/>
              </a:spcAft>
              <a:buNone/>
              <a:defRPr sz="2400">
                <a:latin typeface="Zilla Slab"/>
                <a:ea typeface="Zilla Slab"/>
                <a:cs typeface="Zilla Slab"/>
                <a:sym typeface="Zilla Slab"/>
              </a:defRPr>
            </a:lvl8pPr>
            <a:lvl9pPr lvl="8" rtl="0">
              <a:spcBef>
                <a:spcPts val="0"/>
              </a:spcBef>
              <a:spcAft>
                <a:spcPts val="0"/>
              </a:spcAft>
              <a:buNone/>
              <a:defRPr sz="2400">
                <a:latin typeface="Zilla Slab"/>
                <a:ea typeface="Zilla Slab"/>
                <a:cs typeface="Zilla Slab"/>
                <a:sym typeface="Zilla Slab"/>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9"/>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51" name="Google Shape;151;p29"/>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153" name="Google Shape;15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0"/>
          <p:cNvSpPr txBox="1"/>
          <p:nvPr>
            <p:ph idx="1" type="subTitle"/>
          </p:nvPr>
        </p:nvSpPr>
        <p:spPr>
          <a:xfrm flipH="1">
            <a:off x="860825" y="2124550"/>
            <a:ext cx="2652600" cy="152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1" sz="240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56" name="Google Shape;156;p30"/>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57" name="Google Shape;157;p30"/>
          <p:cNvSpPr txBox="1"/>
          <p:nvPr>
            <p:ph idx="2" type="subTitle"/>
          </p:nvPr>
        </p:nvSpPr>
        <p:spPr>
          <a:xfrm>
            <a:off x="5084975" y="2124550"/>
            <a:ext cx="2652600" cy="1524600"/>
          </a:xfrm>
          <a:prstGeom prst="rect">
            <a:avLst/>
          </a:prstGeom>
        </p:spPr>
        <p:txBody>
          <a:bodyPr anchorCtr="0" anchor="t" bIns="91425" lIns="91425" spcFirstLastPara="1" rIns="91425" wrap="square" tIns="91425">
            <a:noAutofit/>
          </a:bodyPr>
          <a:lstStyle>
            <a:lvl1pPr lvl="0" algn="r">
              <a:spcBef>
                <a:spcPts val="0"/>
              </a:spcBef>
              <a:spcAft>
                <a:spcPts val="0"/>
              </a:spcAft>
              <a:buSzPts val="1100"/>
              <a:buNone/>
              <a:defRPr sz="1200"/>
            </a:lvl1pPr>
            <a:lvl2pPr lvl="1">
              <a:spcBef>
                <a:spcPts val="160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p:txBody>
      </p:sp>
      <p:sp>
        <p:nvSpPr>
          <p:cNvPr id="158" name="Google Shape;158;p30"/>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1" name="Google Shape;21;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785DC5"/>
              </a:buClr>
              <a:buSzPts val="1400"/>
              <a:buFont typeface="Arial"/>
              <a:buAutoNum type="arabicPeriod"/>
              <a:defRPr/>
            </a:lvl1pPr>
            <a:lvl2pPr indent="-304800" lvl="1" marL="914400">
              <a:spcBef>
                <a:spcPts val="0"/>
              </a:spcBef>
              <a:spcAft>
                <a:spcPts val="0"/>
              </a:spcAft>
              <a:buClr>
                <a:schemeClr val="dk1"/>
              </a:buClr>
              <a:buSzPts val="1200"/>
              <a:buFont typeface="Arial"/>
              <a:buAutoNum type="alphaLcPeriod"/>
              <a:defRPr/>
            </a:lvl2pPr>
            <a:lvl3pPr indent="-304800" lvl="2" marL="1371600">
              <a:spcBef>
                <a:spcPts val="1600"/>
              </a:spcBef>
              <a:spcAft>
                <a:spcPts val="0"/>
              </a:spcAft>
              <a:buClr>
                <a:schemeClr val="dk1"/>
              </a:buClr>
              <a:buSzPts val="1200"/>
              <a:buFont typeface="Arial"/>
              <a:buAutoNum type="romanLcPeriod"/>
              <a:defRPr/>
            </a:lvl3pPr>
            <a:lvl4pPr indent="-304800" lvl="3" marL="1828800">
              <a:spcBef>
                <a:spcPts val="1600"/>
              </a:spcBef>
              <a:spcAft>
                <a:spcPts val="0"/>
              </a:spcAft>
              <a:buClr>
                <a:schemeClr val="dk1"/>
              </a:buClr>
              <a:buSzPts val="1200"/>
              <a:buFont typeface="Arial"/>
              <a:buAutoNum type="arabicPeriod"/>
              <a:defRPr/>
            </a:lvl4pPr>
            <a:lvl5pPr indent="-304800" lvl="4" marL="2286000">
              <a:spcBef>
                <a:spcPts val="1600"/>
              </a:spcBef>
              <a:spcAft>
                <a:spcPts val="0"/>
              </a:spcAft>
              <a:buClr>
                <a:schemeClr val="dk1"/>
              </a:buClr>
              <a:buSzPts val="1200"/>
              <a:buFont typeface="Arial"/>
              <a:buAutoNum type="alphaLcPeriod"/>
              <a:defRPr/>
            </a:lvl5pPr>
            <a:lvl6pPr indent="-304800" lvl="5" marL="2743200">
              <a:spcBef>
                <a:spcPts val="1600"/>
              </a:spcBef>
              <a:spcAft>
                <a:spcPts val="0"/>
              </a:spcAft>
              <a:buClr>
                <a:schemeClr val="dk1"/>
              </a:buClr>
              <a:buSzPts val="1200"/>
              <a:buFont typeface="Arial"/>
              <a:buAutoNum type="romanLcPeriod"/>
              <a:defRPr/>
            </a:lvl6pPr>
            <a:lvl7pPr indent="-304800" lvl="6" marL="3200400">
              <a:spcBef>
                <a:spcPts val="1600"/>
              </a:spcBef>
              <a:spcAft>
                <a:spcPts val="0"/>
              </a:spcAft>
              <a:buClr>
                <a:schemeClr val="dk1"/>
              </a:buClr>
              <a:buSzPts val="1200"/>
              <a:buFont typeface="Arial"/>
              <a:buAutoNum type="arabicPeriod"/>
              <a:defRPr/>
            </a:lvl7pPr>
            <a:lvl8pPr indent="-304800" lvl="7" marL="3657600">
              <a:spcBef>
                <a:spcPts val="1600"/>
              </a:spcBef>
              <a:spcAft>
                <a:spcPts val="0"/>
              </a:spcAft>
              <a:buClr>
                <a:schemeClr val="dk1"/>
              </a:buClr>
              <a:buSzPts val="1200"/>
              <a:buFont typeface="Arial"/>
              <a:buAutoNum type="alphaLcPeriod"/>
              <a:defRPr/>
            </a:lvl8pPr>
            <a:lvl9pPr indent="-304800" lvl="8" marL="4114800">
              <a:spcBef>
                <a:spcPts val="1600"/>
              </a:spcBef>
              <a:spcAft>
                <a:spcPts val="1600"/>
              </a:spcAft>
              <a:buClr>
                <a:schemeClr val="dk1"/>
              </a:buClr>
              <a:buSzPts val="1200"/>
              <a:buFont typeface="Arial"/>
              <a:buAutoNum type="romanLcPeriod"/>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1"/>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ph idx="1" type="subTitle"/>
          </p:nvPr>
        </p:nvSpPr>
        <p:spPr>
          <a:xfrm flipH="1">
            <a:off x="713400" y="2266525"/>
            <a:ext cx="3858600" cy="233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Char char="●"/>
              <a:defRPr sz="1100"/>
            </a:lvl1pPr>
            <a:lvl2pPr lvl="1" rtl="0">
              <a:lnSpc>
                <a:spcPct val="100000"/>
              </a:lnSpc>
              <a:spcBef>
                <a:spcPts val="0"/>
              </a:spcBef>
              <a:spcAft>
                <a:spcPts val="0"/>
              </a:spcAft>
              <a:buSzPts val="1100"/>
              <a:buChar char="○"/>
              <a:defRPr sz="1100"/>
            </a:lvl2pPr>
            <a:lvl3pPr lvl="2" rtl="0">
              <a:lnSpc>
                <a:spcPct val="100000"/>
              </a:lnSpc>
              <a:spcBef>
                <a:spcPts val="0"/>
              </a:spcBef>
              <a:spcAft>
                <a:spcPts val="0"/>
              </a:spcAft>
              <a:buSzPts val="1100"/>
              <a:buChar char="■"/>
              <a:defRPr sz="1100"/>
            </a:lvl3pPr>
            <a:lvl4pPr lvl="3" rtl="0">
              <a:lnSpc>
                <a:spcPct val="100000"/>
              </a:lnSpc>
              <a:spcBef>
                <a:spcPts val="0"/>
              </a:spcBef>
              <a:spcAft>
                <a:spcPts val="0"/>
              </a:spcAft>
              <a:buSzPts val="1100"/>
              <a:buChar char="●"/>
              <a:defRPr sz="1100"/>
            </a:lvl4pPr>
            <a:lvl5pPr lvl="4" rtl="0">
              <a:lnSpc>
                <a:spcPct val="100000"/>
              </a:lnSpc>
              <a:spcBef>
                <a:spcPts val="0"/>
              </a:spcBef>
              <a:spcAft>
                <a:spcPts val="0"/>
              </a:spcAft>
              <a:buSzPts val="1100"/>
              <a:buChar char="○"/>
              <a:defRPr sz="1100"/>
            </a:lvl5pPr>
            <a:lvl6pPr lvl="5" rtl="0">
              <a:lnSpc>
                <a:spcPct val="100000"/>
              </a:lnSpc>
              <a:spcBef>
                <a:spcPts val="0"/>
              </a:spcBef>
              <a:spcAft>
                <a:spcPts val="0"/>
              </a:spcAft>
              <a:buSzPts val="1100"/>
              <a:buChar char="■"/>
              <a:defRPr sz="1100"/>
            </a:lvl6pPr>
            <a:lvl7pPr lvl="6" rtl="0">
              <a:lnSpc>
                <a:spcPct val="100000"/>
              </a:lnSpc>
              <a:spcBef>
                <a:spcPts val="0"/>
              </a:spcBef>
              <a:spcAft>
                <a:spcPts val="0"/>
              </a:spcAft>
              <a:buSzPts val="1100"/>
              <a:buChar char="●"/>
              <a:defRPr sz="1100"/>
            </a:lvl7pPr>
            <a:lvl8pPr lvl="7" rtl="0">
              <a:lnSpc>
                <a:spcPct val="100000"/>
              </a:lnSpc>
              <a:spcBef>
                <a:spcPts val="0"/>
              </a:spcBef>
              <a:spcAft>
                <a:spcPts val="0"/>
              </a:spcAft>
              <a:buSzPts val="1100"/>
              <a:buChar char="○"/>
              <a:defRPr sz="1100"/>
            </a:lvl8pPr>
            <a:lvl9pPr lvl="8" rtl="0">
              <a:lnSpc>
                <a:spcPct val="100000"/>
              </a:lnSpc>
              <a:spcBef>
                <a:spcPts val="0"/>
              </a:spcBef>
              <a:spcAft>
                <a:spcPts val="0"/>
              </a:spcAft>
              <a:buSzPts val="1100"/>
              <a:buChar char="■"/>
              <a:defRPr sz="1100"/>
            </a:lvl9pPr>
          </a:lstStyle>
          <a:p/>
        </p:txBody>
      </p:sp>
      <p:sp>
        <p:nvSpPr>
          <p:cNvPr id="163" name="Google Shape;163;p31"/>
          <p:cNvSpPr txBox="1"/>
          <p:nvPr>
            <p:ph idx="2" type="subTitle"/>
          </p:nvPr>
        </p:nvSpPr>
        <p:spPr>
          <a:xfrm flipH="1">
            <a:off x="713400" y="1860800"/>
            <a:ext cx="3858600" cy="44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64" name="Google Shape;164;p31"/>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65" name="Google Shape;165;p31"/>
          <p:cNvSpPr txBox="1"/>
          <p:nvPr>
            <p:ph idx="3" type="subTitle"/>
          </p:nvPr>
        </p:nvSpPr>
        <p:spPr>
          <a:xfrm flipH="1">
            <a:off x="4572125" y="2266525"/>
            <a:ext cx="3858600" cy="233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Char char="●"/>
              <a:defRPr sz="1100"/>
            </a:lvl1pPr>
            <a:lvl2pPr lvl="1" rtl="0">
              <a:lnSpc>
                <a:spcPct val="100000"/>
              </a:lnSpc>
              <a:spcBef>
                <a:spcPts val="0"/>
              </a:spcBef>
              <a:spcAft>
                <a:spcPts val="0"/>
              </a:spcAft>
              <a:buSzPts val="1100"/>
              <a:buChar char="○"/>
              <a:defRPr sz="1100"/>
            </a:lvl2pPr>
            <a:lvl3pPr lvl="2" rtl="0">
              <a:lnSpc>
                <a:spcPct val="100000"/>
              </a:lnSpc>
              <a:spcBef>
                <a:spcPts val="0"/>
              </a:spcBef>
              <a:spcAft>
                <a:spcPts val="0"/>
              </a:spcAft>
              <a:buSzPts val="1100"/>
              <a:buChar char="■"/>
              <a:defRPr sz="1100"/>
            </a:lvl3pPr>
            <a:lvl4pPr lvl="3" rtl="0">
              <a:lnSpc>
                <a:spcPct val="100000"/>
              </a:lnSpc>
              <a:spcBef>
                <a:spcPts val="0"/>
              </a:spcBef>
              <a:spcAft>
                <a:spcPts val="0"/>
              </a:spcAft>
              <a:buSzPts val="1100"/>
              <a:buChar char="●"/>
              <a:defRPr sz="1100"/>
            </a:lvl4pPr>
            <a:lvl5pPr lvl="4" rtl="0">
              <a:lnSpc>
                <a:spcPct val="100000"/>
              </a:lnSpc>
              <a:spcBef>
                <a:spcPts val="0"/>
              </a:spcBef>
              <a:spcAft>
                <a:spcPts val="0"/>
              </a:spcAft>
              <a:buSzPts val="1100"/>
              <a:buChar char="○"/>
              <a:defRPr sz="1100"/>
            </a:lvl5pPr>
            <a:lvl6pPr lvl="5" rtl="0">
              <a:lnSpc>
                <a:spcPct val="100000"/>
              </a:lnSpc>
              <a:spcBef>
                <a:spcPts val="0"/>
              </a:spcBef>
              <a:spcAft>
                <a:spcPts val="0"/>
              </a:spcAft>
              <a:buSzPts val="1100"/>
              <a:buChar char="■"/>
              <a:defRPr sz="1100"/>
            </a:lvl6pPr>
            <a:lvl7pPr lvl="6" rtl="0">
              <a:lnSpc>
                <a:spcPct val="100000"/>
              </a:lnSpc>
              <a:spcBef>
                <a:spcPts val="0"/>
              </a:spcBef>
              <a:spcAft>
                <a:spcPts val="0"/>
              </a:spcAft>
              <a:buSzPts val="1100"/>
              <a:buChar char="●"/>
              <a:defRPr sz="1100"/>
            </a:lvl7pPr>
            <a:lvl8pPr lvl="7" rtl="0">
              <a:lnSpc>
                <a:spcPct val="100000"/>
              </a:lnSpc>
              <a:spcBef>
                <a:spcPts val="0"/>
              </a:spcBef>
              <a:spcAft>
                <a:spcPts val="0"/>
              </a:spcAft>
              <a:buSzPts val="1100"/>
              <a:buChar char="○"/>
              <a:defRPr sz="1100"/>
            </a:lvl8pPr>
            <a:lvl9pPr lvl="8" rtl="0">
              <a:lnSpc>
                <a:spcPct val="100000"/>
              </a:lnSpc>
              <a:spcBef>
                <a:spcPts val="0"/>
              </a:spcBef>
              <a:spcAft>
                <a:spcPts val="0"/>
              </a:spcAft>
              <a:buSzPts val="1100"/>
              <a:buChar char="■"/>
              <a:defRPr sz="1100"/>
            </a:lvl9pPr>
          </a:lstStyle>
          <a:p/>
        </p:txBody>
      </p:sp>
      <p:sp>
        <p:nvSpPr>
          <p:cNvPr id="166" name="Google Shape;166;p31"/>
          <p:cNvSpPr txBox="1"/>
          <p:nvPr>
            <p:ph idx="4" type="subTitle"/>
          </p:nvPr>
        </p:nvSpPr>
        <p:spPr>
          <a:xfrm flipH="1">
            <a:off x="4572075" y="1860800"/>
            <a:ext cx="3858600" cy="44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6">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2"/>
          <p:cNvSpPr txBox="1"/>
          <p:nvPr>
            <p:ph idx="1" type="subTitle"/>
          </p:nvPr>
        </p:nvSpPr>
        <p:spPr>
          <a:xfrm flipH="1">
            <a:off x="2997515" y="1543300"/>
            <a:ext cx="2609400" cy="44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69" name="Google Shape;169;p32"/>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70" name="Google Shape;170;p32"/>
          <p:cNvSpPr txBox="1"/>
          <p:nvPr>
            <p:ph idx="2" type="subTitle"/>
          </p:nvPr>
        </p:nvSpPr>
        <p:spPr>
          <a:xfrm flipH="1">
            <a:off x="3547413" y="2980813"/>
            <a:ext cx="2609400" cy="448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71" name="Google Shape;171;p32"/>
          <p:cNvSpPr txBox="1"/>
          <p:nvPr>
            <p:ph idx="3" type="subTitle"/>
          </p:nvPr>
        </p:nvSpPr>
        <p:spPr>
          <a:xfrm>
            <a:off x="2997663" y="1915600"/>
            <a:ext cx="2609400" cy="7449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p:txBody>
      </p:sp>
      <p:sp>
        <p:nvSpPr>
          <p:cNvPr id="172" name="Google Shape;172;p32"/>
          <p:cNvSpPr txBox="1"/>
          <p:nvPr>
            <p:ph idx="4" type="subTitle"/>
          </p:nvPr>
        </p:nvSpPr>
        <p:spPr>
          <a:xfrm>
            <a:off x="3547413" y="3353113"/>
            <a:ext cx="2609400" cy="74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lvl1pPr>
            <a:lvl2pPr lvl="1" rtl="0">
              <a:spcBef>
                <a:spcPts val="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p:txBody>
      </p:sp>
      <p:sp>
        <p:nvSpPr>
          <p:cNvPr id="173" name="Google Shape;173;p32"/>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7">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3"/>
          <p:cNvSpPr txBox="1"/>
          <p:nvPr>
            <p:ph idx="1" type="subTitle"/>
          </p:nvPr>
        </p:nvSpPr>
        <p:spPr>
          <a:xfrm flipH="1">
            <a:off x="827713" y="2580900"/>
            <a:ext cx="2177400" cy="44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76" name="Google Shape;176;p33"/>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77" name="Google Shape;177;p33"/>
          <p:cNvSpPr txBox="1"/>
          <p:nvPr>
            <p:ph idx="2" type="subTitle"/>
          </p:nvPr>
        </p:nvSpPr>
        <p:spPr>
          <a:xfrm flipH="1">
            <a:off x="3483312" y="2580900"/>
            <a:ext cx="2177400" cy="44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78" name="Google Shape;178;p33"/>
          <p:cNvSpPr txBox="1"/>
          <p:nvPr>
            <p:ph idx="3" type="subTitle"/>
          </p:nvPr>
        </p:nvSpPr>
        <p:spPr>
          <a:xfrm flipH="1">
            <a:off x="827695" y="3007250"/>
            <a:ext cx="2177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A3135"/>
              </a:buClr>
              <a:buSzPts val="1100"/>
              <a:buNone/>
              <a:defRPr/>
            </a:lvl1pPr>
            <a:lvl2pPr lvl="1" rtl="0">
              <a:lnSpc>
                <a:spcPct val="100000"/>
              </a:lnSpc>
              <a:spcBef>
                <a:spcPts val="100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79" name="Google Shape;179;p33"/>
          <p:cNvSpPr txBox="1"/>
          <p:nvPr>
            <p:ph idx="4" type="subTitle"/>
          </p:nvPr>
        </p:nvSpPr>
        <p:spPr>
          <a:xfrm flipH="1">
            <a:off x="3483294" y="3007250"/>
            <a:ext cx="2177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A3135"/>
              </a:buClr>
              <a:buSzPts val="1100"/>
              <a:buNone/>
              <a:defRPr/>
            </a:lvl1pPr>
            <a:lvl2pPr lvl="1" rtl="0">
              <a:lnSpc>
                <a:spcPct val="100000"/>
              </a:lnSpc>
              <a:spcBef>
                <a:spcPts val="100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80" name="Google Shape;180;p33"/>
          <p:cNvSpPr txBox="1"/>
          <p:nvPr>
            <p:ph idx="5" type="subTitle"/>
          </p:nvPr>
        </p:nvSpPr>
        <p:spPr>
          <a:xfrm flipH="1">
            <a:off x="6138911" y="2580900"/>
            <a:ext cx="2177400" cy="44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81" name="Google Shape;181;p33"/>
          <p:cNvSpPr txBox="1"/>
          <p:nvPr>
            <p:ph idx="6" type="subTitle"/>
          </p:nvPr>
        </p:nvSpPr>
        <p:spPr>
          <a:xfrm flipH="1">
            <a:off x="6138893" y="3007250"/>
            <a:ext cx="2177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A3135"/>
              </a:buClr>
              <a:buSzPts val="1100"/>
              <a:buNone/>
              <a:defRPr/>
            </a:lvl1pPr>
            <a:lvl2pPr lvl="1" rtl="0">
              <a:lnSpc>
                <a:spcPct val="100000"/>
              </a:lnSpc>
              <a:spcBef>
                <a:spcPts val="100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82" name="Google Shape;182;p33"/>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5">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4"/>
          <p:cNvSpPr txBox="1"/>
          <p:nvPr>
            <p:ph idx="1" type="subTitle"/>
          </p:nvPr>
        </p:nvSpPr>
        <p:spPr>
          <a:xfrm flipH="1">
            <a:off x="713238" y="2517394"/>
            <a:ext cx="2177400" cy="4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85" name="Google Shape;185;p34"/>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86" name="Google Shape;186;p34"/>
          <p:cNvSpPr txBox="1"/>
          <p:nvPr>
            <p:ph idx="2" type="subTitle"/>
          </p:nvPr>
        </p:nvSpPr>
        <p:spPr>
          <a:xfrm flipH="1">
            <a:off x="2683037" y="2517394"/>
            <a:ext cx="2177400" cy="4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87" name="Google Shape;187;p34"/>
          <p:cNvSpPr txBox="1"/>
          <p:nvPr>
            <p:ph idx="3" type="subTitle"/>
          </p:nvPr>
        </p:nvSpPr>
        <p:spPr>
          <a:xfrm flipH="1">
            <a:off x="713220" y="2867544"/>
            <a:ext cx="2177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a:solidFill>
                  <a:schemeClr val="dk1"/>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88" name="Google Shape;188;p34"/>
          <p:cNvSpPr txBox="1"/>
          <p:nvPr>
            <p:ph idx="4" type="subTitle"/>
          </p:nvPr>
        </p:nvSpPr>
        <p:spPr>
          <a:xfrm flipH="1">
            <a:off x="2683019" y="2867544"/>
            <a:ext cx="2177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a:solidFill>
                  <a:schemeClr val="dk1"/>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89" name="Google Shape;189;p34"/>
          <p:cNvSpPr txBox="1"/>
          <p:nvPr>
            <p:ph idx="5" type="subTitle"/>
          </p:nvPr>
        </p:nvSpPr>
        <p:spPr>
          <a:xfrm flipH="1">
            <a:off x="4652836" y="2517394"/>
            <a:ext cx="2177400" cy="4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90" name="Google Shape;190;p34"/>
          <p:cNvSpPr txBox="1"/>
          <p:nvPr>
            <p:ph idx="6" type="subTitle"/>
          </p:nvPr>
        </p:nvSpPr>
        <p:spPr>
          <a:xfrm flipH="1">
            <a:off x="4652818" y="2867544"/>
            <a:ext cx="2177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a:solidFill>
                  <a:schemeClr val="dk1"/>
                </a:solidFill>
              </a:defRPr>
            </a:lvl1pPr>
            <a:lvl2pPr lvl="1" rtl="0">
              <a:lnSpc>
                <a:spcPct val="100000"/>
              </a:lnSpc>
              <a:spcBef>
                <a:spcPts val="160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91" name="Google Shape;191;p34"/>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192" name="Google Shape;192;p34"/>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5"/>
          <p:cNvSpPr txBox="1"/>
          <p:nvPr>
            <p:ph idx="1" type="subTitle"/>
          </p:nvPr>
        </p:nvSpPr>
        <p:spPr>
          <a:xfrm flipH="1">
            <a:off x="5499775" y="1189294"/>
            <a:ext cx="2177400" cy="448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95" name="Google Shape;195;p35"/>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196" name="Google Shape;196;p35"/>
          <p:cNvSpPr txBox="1"/>
          <p:nvPr>
            <p:ph idx="2" type="subTitle"/>
          </p:nvPr>
        </p:nvSpPr>
        <p:spPr>
          <a:xfrm flipH="1">
            <a:off x="5499787" y="2318594"/>
            <a:ext cx="2177400" cy="448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197" name="Google Shape;197;p35"/>
          <p:cNvSpPr txBox="1"/>
          <p:nvPr>
            <p:ph idx="3" type="subTitle"/>
          </p:nvPr>
        </p:nvSpPr>
        <p:spPr>
          <a:xfrm flipH="1">
            <a:off x="5499757" y="1539444"/>
            <a:ext cx="21774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a:solidFill>
                  <a:schemeClr val="dk1"/>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98" name="Google Shape;198;p35"/>
          <p:cNvSpPr txBox="1"/>
          <p:nvPr>
            <p:ph idx="4" type="subTitle"/>
          </p:nvPr>
        </p:nvSpPr>
        <p:spPr>
          <a:xfrm flipH="1">
            <a:off x="5499769" y="2668744"/>
            <a:ext cx="21774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a:solidFill>
                  <a:schemeClr val="dk1"/>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199" name="Google Shape;199;p35"/>
          <p:cNvSpPr txBox="1"/>
          <p:nvPr>
            <p:ph idx="5" type="subTitle"/>
          </p:nvPr>
        </p:nvSpPr>
        <p:spPr>
          <a:xfrm flipH="1">
            <a:off x="5499786" y="3447894"/>
            <a:ext cx="2177400" cy="448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200" name="Google Shape;200;p35"/>
          <p:cNvSpPr txBox="1"/>
          <p:nvPr>
            <p:ph idx="6" type="subTitle"/>
          </p:nvPr>
        </p:nvSpPr>
        <p:spPr>
          <a:xfrm flipH="1">
            <a:off x="5499768" y="3798044"/>
            <a:ext cx="21774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a:lvl1pPr>
            <a:lvl2pPr lvl="1" rtl="0">
              <a:lnSpc>
                <a:spcPct val="100000"/>
              </a:lnSpc>
              <a:spcBef>
                <a:spcPts val="160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201" name="Google Shape;201;p35"/>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202" name="Google Shape;202;p35"/>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6"/>
          <p:cNvSpPr txBox="1"/>
          <p:nvPr>
            <p:ph type="title"/>
          </p:nvPr>
        </p:nvSpPr>
        <p:spPr>
          <a:xfrm>
            <a:off x="713100" y="40887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05" name="Google Shape;205;p36"/>
          <p:cNvSpPr txBox="1"/>
          <p:nvPr>
            <p:ph idx="1" type="subTitle"/>
          </p:nvPr>
        </p:nvSpPr>
        <p:spPr>
          <a:xfrm>
            <a:off x="1479025" y="1897025"/>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06" name="Google Shape;206;p36"/>
          <p:cNvSpPr txBox="1"/>
          <p:nvPr>
            <p:ph idx="2" type="subTitle"/>
          </p:nvPr>
        </p:nvSpPr>
        <p:spPr>
          <a:xfrm>
            <a:off x="3616150" y="1897025"/>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07" name="Google Shape;207;p36"/>
          <p:cNvSpPr txBox="1"/>
          <p:nvPr>
            <p:ph idx="3" type="subTitle"/>
          </p:nvPr>
        </p:nvSpPr>
        <p:spPr>
          <a:xfrm>
            <a:off x="1479225" y="2208100"/>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08" name="Google Shape;208;p36"/>
          <p:cNvSpPr txBox="1"/>
          <p:nvPr>
            <p:ph idx="4" type="subTitle"/>
          </p:nvPr>
        </p:nvSpPr>
        <p:spPr>
          <a:xfrm>
            <a:off x="3616250" y="2208100"/>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09" name="Google Shape;209;p36"/>
          <p:cNvSpPr txBox="1"/>
          <p:nvPr>
            <p:ph idx="5" type="subTitle"/>
          </p:nvPr>
        </p:nvSpPr>
        <p:spPr>
          <a:xfrm>
            <a:off x="5753275" y="1897025"/>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10" name="Google Shape;210;p36"/>
          <p:cNvSpPr txBox="1"/>
          <p:nvPr>
            <p:ph idx="6" type="subTitle"/>
          </p:nvPr>
        </p:nvSpPr>
        <p:spPr>
          <a:xfrm>
            <a:off x="5753275" y="2208100"/>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11" name="Google Shape;211;p36"/>
          <p:cNvSpPr txBox="1"/>
          <p:nvPr>
            <p:ph idx="7" type="subTitle"/>
          </p:nvPr>
        </p:nvSpPr>
        <p:spPr>
          <a:xfrm>
            <a:off x="1479125" y="3362850"/>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12" name="Google Shape;212;p36"/>
          <p:cNvSpPr txBox="1"/>
          <p:nvPr>
            <p:ph idx="8" type="subTitle"/>
          </p:nvPr>
        </p:nvSpPr>
        <p:spPr>
          <a:xfrm>
            <a:off x="3616250" y="3362850"/>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13" name="Google Shape;213;p36"/>
          <p:cNvSpPr txBox="1"/>
          <p:nvPr>
            <p:ph idx="9" type="subTitle"/>
          </p:nvPr>
        </p:nvSpPr>
        <p:spPr>
          <a:xfrm>
            <a:off x="1479225" y="3678325"/>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14" name="Google Shape;214;p36"/>
          <p:cNvSpPr txBox="1"/>
          <p:nvPr>
            <p:ph idx="13" type="subTitle"/>
          </p:nvPr>
        </p:nvSpPr>
        <p:spPr>
          <a:xfrm>
            <a:off x="3616250" y="3678325"/>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15" name="Google Shape;215;p36"/>
          <p:cNvSpPr txBox="1"/>
          <p:nvPr>
            <p:ph idx="14" type="subTitle"/>
          </p:nvPr>
        </p:nvSpPr>
        <p:spPr>
          <a:xfrm>
            <a:off x="5753375" y="3362850"/>
            <a:ext cx="19116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lgn="ctr">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lgn="ctr">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16" name="Google Shape;216;p36"/>
          <p:cNvSpPr txBox="1"/>
          <p:nvPr>
            <p:ph idx="15" type="subTitle"/>
          </p:nvPr>
        </p:nvSpPr>
        <p:spPr>
          <a:xfrm>
            <a:off x="5753275" y="3678325"/>
            <a:ext cx="1911600" cy="7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17" name="Google Shape;217;p36"/>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8">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37"/>
          <p:cNvSpPr txBox="1"/>
          <p:nvPr>
            <p:ph idx="1" type="subTitle"/>
          </p:nvPr>
        </p:nvSpPr>
        <p:spPr>
          <a:xfrm flipH="1">
            <a:off x="819425" y="2793925"/>
            <a:ext cx="3805200" cy="7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0" name="Google Shape;220;p37"/>
          <p:cNvSpPr txBox="1"/>
          <p:nvPr>
            <p:ph type="title"/>
          </p:nvPr>
        </p:nvSpPr>
        <p:spPr>
          <a:xfrm>
            <a:off x="819425" y="1817000"/>
            <a:ext cx="3805200" cy="9918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atin typeface="Zilla Slab"/>
                <a:ea typeface="Zilla Slab"/>
                <a:cs typeface="Zilla Slab"/>
                <a:sym typeface="Zilla Slab"/>
              </a:defRPr>
            </a:lvl2pPr>
            <a:lvl3pPr lvl="2" rtl="0">
              <a:spcBef>
                <a:spcPts val="0"/>
              </a:spcBef>
              <a:spcAft>
                <a:spcPts val="0"/>
              </a:spcAft>
              <a:buNone/>
              <a:defRPr sz="2400">
                <a:latin typeface="Zilla Slab"/>
                <a:ea typeface="Zilla Slab"/>
                <a:cs typeface="Zilla Slab"/>
                <a:sym typeface="Zilla Slab"/>
              </a:defRPr>
            </a:lvl3pPr>
            <a:lvl4pPr lvl="3" rtl="0">
              <a:spcBef>
                <a:spcPts val="0"/>
              </a:spcBef>
              <a:spcAft>
                <a:spcPts val="0"/>
              </a:spcAft>
              <a:buNone/>
              <a:defRPr sz="2400">
                <a:latin typeface="Zilla Slab"/>
                <a:ea typeface="Zilla Slab"/>
                <a:cs typeface="Zilla Slab"/>
                <a:sym typeface="Zilla Slab"/>
              </a:defRPr>
            </a:lvl4pPr>
            <a:lvl5pPr lvl="4" rtl="0">
              <a:spcBef>
                <a:spcPts val="0"/>
              </a:spcBef>
              <a:spcAft>
                <a:spcPts val="0"/>
              </a:spcAft>
              <a:buNone/>
              <a:defRPr sz="2400">
                <a:latin typeface="Zilla Slab"/>
                <a:ea typeface="Zilla Slab"/>
                <a:cs typeface="Zilla Slab"/>
                <a:sym typeface="Zilla Slab"/>
              </a:defRPr>
            </a:lvl5pPr>
            <a:lvl6pPr lvl="5" rtl="0">
              <a:spcBef>
                <a:spcPts val="0"/>
              </a:spcBef>
              <a:spcAft>
                <a:spcPts val="0"/>
              </a:spcAft>
              <a:buNone/>
              <a:defRPr sz="2400">
                <a:latin typeface="Zilla Slab"/>
                <a:ea typeface="Zilla Slab"/>
                <a:cs typeface="Zilla Slab"/>
                <a:sym typeface="Zilla Slab"/>
              </a:defRPr>
            </a:lvl6pPr>
            <a:lvl7pPr lvl="6" rtl="0">
              <a:spcBef>
                <a:spcPts val="0"/>
              </a:spcBef>
              <a:spcAft>
                <a:spcPts val="0"/>
              </a:spcAft>
              <a:buNone/>
              <a:defRPr sz="2400">
                <a:latin typeface="Zilla Slab"/>
                <a:ea typeface="Zilla Slab"/>
                <a:cs typeface="Zilla Slab"/>
                <a:sym typeface="Zilla Slab"/>
              </a:defRPr>
            </a:lvl7pPr>
            <a:lvl8pPr lvl="7" rtl="0">
              <a:spcBef>
                <a:spcPts val="0"/>
              </a:spcBef>
              <a:spcAft>
                <a:spcPts val="0"/>
              </a:spcAft>
              <a:buNone/>
              <a:defRPr sz="2400">
                <a:latin typeface="Zilla Slab"/>
                <a:ea typeface="Zilla Slab"/>
                <a:cs typeface="Zilla Slab"/>
                <a:sym typeface="Zilla Slab"/>
              </a:defRPr>
            </a:lvl8pPr>
            <a:lvl9pPr lvl="8" rtl="0">
              <a:spcBef>
                <a:spcPts val="0"/>
              </a:spcBef>
              <a:spcAft>
                <a:spcPts val="0"/>
              </a:spcAft>
              <a:buNone/>
              <a:defRPr sz="2400">
                <a:latin typeface="Zilla Slab"/>
                <a:ea typeface="Zilla Slab"/>
                <a:cs typeface="Zilla Slab"/>
                <a:sym typeface="Zilla Slab"/>
              </a:defRPr>
            </a:lvl9pPr>
          </a:lstStyle>
          <a:p/>
        </p:txBody>
      </p:sp>
      <p:sp>
        <p:nvSpPr>
          <p:cNvPr id="221" name="Google Shape;221;p37"/>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0">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38"/>
          <p:cNvSpPr txBox="1"/>
          <p:nvPr>
            <p:ph idx="1" type="subTitle"/>
          </p:nvPr>
        </p:nvSpPr>
        <p:spPr>
          <a:xfrm flipH="1">
            <a:off x="2669400" y="1928700"/>
            <a:ext cx="3805200" cy="128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3135"/>
              </a:buClr>
              <a:buSzPts val="2400"/>
              <a:buNone/>
              <a:defRPr b="1" sz="3100"/>
            </a:lvl1pPr>
            <a:lvl2pPr lvl="1" rtl="0" algn="r">
              <a:lnSpc>
                <a:spcPct val="100000"/>
              </a:lnSpc>
              <a:spcBef>
                <a:spcPts val="0"/>
              </a:spcBef>
              <a:spcAft>
                <a:spcPts val="0"/>
              </a:spcAft>
              <a:buSzPts val="2400"/>
              <a:buNone/>
              <a:defRPr b="1" sz="2400"/>
            </a:lvl2pPr>
            <a:lvl3pPr lvl="2" rtl="0" algn="r">
              <a:lnSpc>
                <a:spcPct val="100000"/>
              </a:lnSpc>
              <a:spcBef>
                <a:spcPts val="0"/>
              </a:spcBef>
              <a:spcAft>
                <a:spcPts val="0"/>
              </a:spcAft>
              <a:buSzPts val="2400"/>
              <a:buNone/>
              <a:defRPr b="1" sz="2400"/>
            </a:lvl3pPr>
            <a:lvl4pPr lvl="3" rtl="0" algn="r">
              <a:lnSpc>
                <a:spcPct val="100000"/>
              </a:lnSpc>
              <a:spcBef>
                <a:spcPts val="0"/>
              </a:spcBef>
              <a:spcAft>
                <a:spcPts val="0"/>
              </a:spcAft>
              <a:buSzPts val="2400"/>
              <a:buNone/>
              <a:defRPr b="1" sz="2400"/>
            </a:lvl4pPr>
            <a:lvl5pPr lvl="4" rtl="0" algn="r">
              <a:lnSpc>
                <a:spcPct val="100000"/>
              </a:lnSpc>
              <a:spcBef>
                <a:spcPts val="0"/>
              </a:spcBef>
              <a:spcAft>
                <a:spcPts val="0"/>
              </a:spcAft>
              <a:buSzPts val="2400"/>
              <a:buNone/>
              <a:defRPr b="1" sz="2400"/>
            </a:lvl5pPr>
            <a:lvl6pPr lvl="5" rtl="0" algn="r">
              <a:lnSpc>
                <a:spcPct val="100000"/>
              </a:lnSpc>
              <a:spcBef>
                <a:spcPts val="0"/>
              </a:spcBef>
              <a:spcAft>
                <a:spcPts val="0"/>
              </a:spcAft>
              <a:buSzPts val="2400"/>
              <a:buNone/>
              <a:defRPr b="1" sz="2400"/>
            </a:lvl6pPr>
            <a:lvl7pPr lvl="6" rtl="0" algn="r">
              <a:lnSpc>
                <a:spcPct val="100000"/>
              </a:lnSpc>
              <a:spcBef>
                <a:spcPts val="0"/>
              </a:spcBef>
              <a:spcAft>
                <a:spcPts val="0"/>
              </a:spcAft>
              <a:buSzPts val="2400"/>
              <a:buNone/>
              <a:defRPr b="1" sz="2400"/>
            </a:lvl7pPr>
            <a:lvl8pPr lvl="7" rtl="0" algn="r">
              <a:lnSpc>
                <a:spcPct val="100000"/>
              </a:lnSpc>
              <a:spcBef>
                <a:spcPts val="0"/>
              </a:spcBef>
              <a:spcAft>
                <a:spcPts val="0"/>
              </a:spcAft>
              <a:buSzPts val="2400"/>
              <a:buNone/>
              <a:defRPr b="1" sz="2400"/>
            </a:lvl8pPr>
            <a:lvl9pPr lvl="8" rtl="0" algn="r">
              <a:lnSpc>
                <a:spcPct val="100000"/>
              </a:lnSpc>
              <a:spcBef>
                <a:spcPts val="0"/>
              </a:spcBef>
              <a:spcAft>
                <a:spcPts val="0"/>
              </a:spcAft>
              <a:buSzPts val="2400"/>
              <a:buNone/>
              <a:defRPr b="1"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39"/>
          <p:cNvSpPr txBox="1"/>
          <p:nvPr>
            <p:ph idx="1" type="subTitle"/>
          </p:nvPr>
        </p:nvSpPr>
        <p:spPr>
          <a:xfrm>
            <a:off x="3706375" y="1668300"/>
            <a:ext cx="3867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solidFill>
                  <a:schemeClr val="dk1"/>
                </a:solidFill>
              </a:defRPr>
            </a:lvl1pPr>
            <a:lvl2pPr lvl="1" rtl="0" algn="r">
              <a:spcBef>
                <a:spcPts val="0"/>
              </a:spcBef>
              <a:spcAft>
                <a:spcPts val="0"/>
              </a:spcAft>
              <a:buSzPts val="1100"/>
              <a:buNone/>
              <a:defRPr/>
            </a:lvl2pPr>
            <a:lvl3pPr lvl="2" rtl="0" algn="r">
              <a:spcBef>
                <a:spcPts val="1600"/>
              </a:spcBef>
              <a:spcAft>
                <a:spcPts val="0"/>
              </a:spcAft>
              <a:buSzPts val="1100"/>
              <a:buNone/>
              <a:defRPr/>
            </a:lvl3pPr>
            <a:lvl4pPr lvl="3" rtl="0" algn="r">
              <a:spcBef>
                <a:spcPts val="1600"/>
              </a:spcBef>
              <a:spcAft>
                <a:spcPts val="0"/>
              </a:spcAft>
              <a:buSzPts val="1100"/>
              <a:buNone/>
              <a:defRPr/>
            </a:lvl4pPr>
            <a:lvl5pPr lvl="4" rtl="0" algn="r">
              <a:spcBef>
                <a:spcPts val="1600"/>
              </a:spcBef>
              <a:spcAft>
                <a:spcPts val="0"/>
              </a:spcAft>
              <a:buSzPts val="1100"/>
              <a:buNone/>
              <a:defRPr/>
            </a:lvl5pPr>
            <a:lvl6pPr lvl="5" rtl="0" algn="r">
              <a:spcBef>
                <a:spcPts val="1600"/>
              </a:spcBef>
              <a:spcAft>
                <a:spcPts val="0"/>
              </a:spcAft>
              <a:buSzPts val="1100"/>
              <a:buNone/>
              <a:defRPr/>
            </a:lvl6pPr>
            <a:lvl7pPr lvl="6" rtl="0" algn="r">
              <a:spcBef>
                <a:spcPts val="1600"/>
              </a:spcBef>
              <a:spcAft>
                <a:spcPts val="0"/>
              </a:spcAft>
              <a:buSzPts val="1100"/>
              <a:buNone/>
              <a:defRPr/>
            </a:lvl7pPr>
            <a:lvl8pPr lvl="7" rtl="0" algn="r">
              <a:spcBef>
                <a:spcPts val="1600"/>
              </a:spcBef>
              <a:spcAft>
                <a:spcPts val="0"/>
              </a:spcAft>
              <a:buSzPts val="1100"/>
              <a:buNone/>
              <a:defRPr/>
            </a:lvl8pPr>
            <a:lvl9pPr lvl="8" rtl="0" algn="r">
              <a:spcBef>
                <a:spcPts val="1600"/>
              </a:spcBef>
              <a:spcAft>
                <a:spcPts val="1600"/>
              </a:spcAft>
              <a:buSzPts val="1100"/>
              <a:buNone/>
              <a:defRPr/>
            </a:lvl9pPr>
          </a:lstStyle>
          <a:p/>
        </p:txBody>
      </p:sp>
      <p:sp>
        <p:nvSpPr>
          <p:cNvPr id="226" name="Google Shape;226;p39"/>
          <p:cNvSpPr txBox="1"/>
          <p:nvPr>
            <p:ph hasCustomPrompt="1" type="title"/>
          </p:nvPr>
        </p:nvSpPr>
        <p:spPr>
          <a:xfrm>
            <a:off x="3706375" y="1268050"/>
            <a:ext cx="386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1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227" name="Google Shape;227;p39"/>
          <p:cNvSpPr txBox="1"/>
          <p:nvPr>
            <p:ph idx="2" type="subTitle"/>
          </p:nvPr>
        </p:nvSpPr>
        <p:spPr>
          <a:xfrm>
            <a:off x="3706375" y="2801825"/>
            <a:ext cx="3867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solidFill>
                  <a:schemeClr val="dk1"/>
                </a:solidFill>
              </a:defRPr>
            </a:lvl1pPr>
            <a:lvl2pPr lvl="1" rtl="0" algn="r">
              <a:spcBef>
                <a:spcPts val="0"/>
              </a:spcBef>
              <a:spcAft>
                <a:spcPts val="0"/>
              </a:spcAft>
              <a:buSzPts val="1100"/>
              <a:buNone/>
              <a:defRPr/>
            </a:lvl2pPr>
            <a:lvl3pPr lvl="2" rtl="0" algn="r">
              <a:spcBef>
                <a:spcPts val="1600"/>
              </a:spcBef>
              <a:spcAft>
                <a:spcPts val="0"/>
              </a:spcAft>
              <a:buSzPts val="1100"/>
              <a:buNone/>
              <a:defRPr/>
            </a:lvl3pPr>
            <a:lvl4pPr lvl="3" rtl="0" algn="r">
              <a:spcBef>
                <a:spcPts val="1600"/>
              </a:spcBef>
              <a:spcAft>
                <a:spcPts val="0"/>
              </a:spcAft>
              <a:buSzPts val="1100"/>
              <a:buNone/>
              <a:defRPr/>
            </a:lvl4pPr>
            <a:lvl5pPr lvl="4" rtl="0" algn="r">
              <a:spcBef>
                <a:spcPts val="1600"/>
              </a:spcBef>
              <a:spcAft>
                <a:spcPts val="0"/>
              </a:spcAft>
              <a:buSzPts val="1100"/>
              <a:buNone/>
              <a:defRPr/>
            </a:lvl5pPr>
            <a:lvl6pPr lvl="5" rtl="0" algn="r">
              <a:spcBef>
                <a:spcPts val="1600"/>
              </a:spcBef>
              <a:spcAft>
                <a:spcPts val="0"/>
              </a:spcAft>
              <a:buSzPts val="1100"/>
              <a:buNone/>
              <a:defRPr/>
            </a:lvl6pPr>
            <a:lvl7pPr lvl="6" rtl="0" algn="r">
              <a:spcBef>
                <a:spcPts val="1600"/>
              </a:spcBef>
              <a:spcAft>
                <a:spcPts val="0"/>
              </a:spcAft>
              <a:buSzPts val="1100"/>
              <a:buNone/>
              <a:defRPr/>
            </a:lvl7pPr>
            <a:lvl8pPr lvl="7" rtl="0" algn="r">
              <a:spcBef>
                <a:spcPts val="1600"/>
              </a:spcBef>
              <a:spcAft>
                <a:spcPts val="0"/>
              </a:spcAft>
              <a:buSzPts val="1100"/>
              <a:buNone/>
              <a:defRPr/>
            </a:lvl8pPr>
            <a:lvl9pPr lvl="8" rtl="0" algn="r">
              <a:spcBef>
                <a:spcPts val="1600"/>
              </a:spcBef>
              <a:spcAft>
                <a:spcPts val="1600"/>
              </a:spcAft>
              <a:buSzPts val="1100"/>
              <a:buNone/>
              <a:defRPr/>
            </a:lvl9pPr>
          </a:lstStyle>
          <a:p/>
        </p:txBody>
      </p:sp>
      <p:sp>
        <p:nvSpPr>
          <p:cNvPr id="228" name="Google Shape;228;p39"/>
          <p:cNvSpPr txBox="1"/>
          <p:nvPr>
            <p:ph hasCustomPrompt="1" idx="3" type="title"/>
          </p:nvPr>
        </p:nvSpPr>
        <p:spPr>
          <a:xfrm>
            <a:off x="3706375" y="2401562"/>
            <a:ext cx="386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1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229" name="Google Shape;229;p39"/>
          <p:cNvSpPr txBox="1"/>
          <p:nvPr>
            <p:ph idx="4" type="subTitle"/>
          </p:nvPr>
        </p:nvSpPr>
        <p:spPr>
          <a:xfrm>
            <a:off x="3706375" y="3935325"/>
            <a:ext cx="3867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solidFill>
                  <a:schemeClr val="dk1"/>
                </a:solidFill>
              </a:defRPr>
            </a:lvl1pPr>
            <a:lvl2pPr lvl="1" rtl="0" algn="r">
              <a:spcBef>
                <a:spcPts val="0"/>
              </a:spcBef>
              <a:spcAft>
                <a:spcPts val="0"/>
              </a:spcAft>
              <a:buSzPts val="1100"/>
              <a:buNone/>
              <a:defRPr/>
            </a:lvl2pPr>
            <a:lvl3pPr lvl="2" rtl="0" algn="r">
              <a:spcBef>
                <a:spcPts val="1600"/>
              </a:spcBef>
              <a:spcAft>
                <a:spcPts val="0"/>
              </a:spcAft>
              <a:buSzPts val="1100"/>
              <a:buNone/>
              <a:defRPr/>
            </a:lvl3pPr>
            <a:lvl4pPr lvl="3" rtl="0" algn="r">
              <a:spcBef>
                <a:spcPts val="1600"/>
              </a:spcBef>
              <a:spcAft>
                <a:spcPts val="0"/>
              </a:spcAft>
              <a:buSzPts val="1100"/>
              <a:buNone/>
              <a:defRPr/>
            </a:lvl4pPr>
            <a:lvl5pPr lvl="4" rtl="0" algn="r">
              <a:spcBef>
                <a:spcPts val="1600"/>
              </a:spcBef>
              <a:spcAft>
                <a:spcPts val="0"/>
              </a:spcAft>
              <a:buSzPts val="1100"/>
              <a:buNone/>
              <a:defRPr/>
            </a:lvl5pPr>
            <a:lvl6pPr lvl="5" rtl="0" algn="r">
              <a:spcBef>
                <a:spcPts val="1600"/>
              </a:spcBef>
              <a:spcAft>
                <a:spcPts val="0"/>
              </a:spcAft>
              <a:buSzPts val="1100"/>
              <a:buNone/>
              <a:defRPr/>
            </a:lvl6pPr>
            <a:lvl7pPr lvl="6" rtl="0" algn="r">
              <a:spcBef>
                <a:spcPts val="1600"/>
              </a:spcBef>
              <a:spcAft>
                <a:spcPts val="0"/>
              </a:spcAft>
              <a:buSzPts val="1100"/>
              <a:buNone/>
              <a:defRPr/>
            </a:lvl7pPr>
            <a:lvl8pPr lvl="7" rtl="0" algn="r">
              <a:spcBef>
                <a:spcPts val="1600"/>
              </a:spcBef>
              <a:spcAft>
                <a:spcPts val="0"/>
              </a:spcAft>
              <a:buSzPts val="1100"/>
              <a:buNone/>
              <a:defRPr/>
            </a:lvl8pPr>
            <a:lvl9pPr lvl="8" rtl="0" algn="r">
              <a:spcBef>
                <a:spcPts val="1600"/>
              </a:spcBef>
              <a:spcAft>
                <a:spcPts val="1600"/>
              </a:spcAft>
              <a:buSzPts val="1100"/>
              <a:buNone/>
              <a:defRPr/>
            </a:lvl9pPr>
          </a:lstStyle>
          <a:p/>
        </p:txBody>
      </p:sp>
      <p:sp>
        <p:nvSpPr>
          <p:cNvPr id="230" name="Google Shape;230;p39"/>
          <p:cNvSpPr txBox="1"/>
          <p:nvPr>
            <p:ph hasCustomPrompt="1" idx="5" type="title"/>
          </p:nvPr>
        </p:nvSpPr>
        <p:spPr>
          <a:xfrm>
            <a:off x="3706375" y="3535074"/>
            <a:ext cx="386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1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231" name="Google Shape;231;p39"/>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40"/>
          <p:cNvSpPr txBox="1"/>
          <p:nvPr>
            <p:ph idx="1" type="subTitle"/>
          </p:nvPr>
        </p:nvSpPr>
        <p:spPr>
          <a:xfrm>
            <a:off x="659201" y="34208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34" name="Google Shape;234;p40"/>
          <p:cNvSpPr txBox="1"/>
          <p:nvPr>
            <p:ph idx="2" type="subTitle"/>
          </p:nvPr>
        </p:nvSpPr>
        <p:spPr>
          <a:xfrm>
            <a:off x="3518600" y="34208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35" name="Google Shape;235;p40"/>
          <p:cNvSpPr txBox="1"/>
          <p:nvPr>
            <p:ph idx="3" type="subTitle"/>
          </p:nvPr>
        </p:nvSpPr>
        <p:spPr>
          <a:xfrm>
            <a:off x="659200" y="373616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36" name="Google Shape;236;p40"/>
          <p:cNvSpPr txBox="1"/>
          <p:nvPr>
            <p:ph idx="4" type="subTitle"/>
          </p:nvPr>
        </p:nvSpPr>
        <p:spPr>
          <a:xfrm>
            <a:off x="3518600" y="373616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lvl1pPr>
            <a:lvl2pPr lvl="1" rtl="0" algn="ctr">
              <a:spcBef>
                <a:spcPts val="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37" name="Google Shape;237;p40"/>
          <p:cNvSpPr txBox="1"/>
          <p:nvPr>
            <p:ph hasCustomPrompt="1" type="title"/>
          </p:nvPr>
        </p:nvSpPr>
        <p:spPr>
          <a:xfrm>
            <a:off x="659199" y="14722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8" name="Google Shape;238;p40"/>
          <p:cNvSpPr txBox="1"/>
          <p:nvPr>
            <p:ph hasCustomPrompt="1" idx="5" type="title"/>
          </p:nvPr>
        </p:nvSpPr>
        <p:spPr>
          <a:xfrm>
            <a:off x="3486713" y="14722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9" name="Google Shape;239;p40"/>
          <p:cNvSpPr txBox="1"/>
          <p:nvPr>
            <p:ph idx="6" type="subTitle"/>
          </p:nvPr>
        </p:nvSpPr>
        <p:spPr>
          <a:xfrm>
            <a:off x="6378000" y="34208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1pPr>
            <a:lvl2pPr lvl="1"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2pPr>
            <a:lvl3pPr lvl="2"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3pPr>
            <a:lvl4pPr lvl="3"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4pPr>
            <a:lvl5pPr lvl="4"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5pPr>
            <a:lvl6pPr lvl="5"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6pPr>
            <a:lvl7pPr lvl="6"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7pPr>
            <a:lvl8pPr lvl="7" rtl="0">
              <a:spcBef>
                <a:spcPts val="1600"/>
              </a:spcBef>
              <a:spcAft>
                <a:spcPts val="0"/>
              </a:spcAft>
              <a:buSzPts val="1600"/>
              <a:buFont typeface="Barlow Semi Condensed"/>
              <a:buNone/>
              <a:defRPr sz="1600">
                <a:latin typeface="Barlow Semi Condensed"/>
                <a:ea typeface="Barlow Semi Condensed"/>
                <a:cs typeface="Barlow Semi Condensed"/>
                <a:sym typeface="Barlow Semi Condensed"/>
              </a:defRPr>
            </a:lvl8pPr>
            <a:lvl9pPr lvl="8" rtl="0">
              <a:spcBef>
                <a:spcPts val="1600"/>
              </a:spcBef>
              <a:spcAft>
                <a:spcPts val="1600"/>
              </a:spcAft>
              <a:buSzPts val="1600"/>
              <a:buFont typeface="Barlow Semi Condensed"/>
              <a:buNone/>
              <a:defRPr sz="1600">
                <a:latin typeface="Barlow Semi Condensed"/>
                <a:ea typeface="Barlow Semi Condensed"/>
                <a:cs typeface="Barlow Semi Condensed"/>
                <a:sym typeface="Barlow Semi Condensed"/>
              </a:defRPr>
            </a:lvl9pPr>
          </a:lstStyle>
          <a:p/>
        </p:txBody>
      </p:sp>
      <p:sp>
        <p:nvSpPr>
          <p:cNvPr id="240" name="Google Shape;240;p40"/>
          <p:cNvSpPr txBox="1"/>
          <p:nvPr>
            <p:ph idx="7" type="subTitle"/>
          </p:nvPr>
        </p:nvSpPr>
        <p:spPr>
          <a:xfrm>
            <a:off x="6377988" y="373616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a:solidFill>
                  <a:schemeClr val="dk1"/>
                </a:solidFill>
              </a:defRPr>
            </a:lvl1pPr>
            <a:lvl2pPr lvl="1" rtl="0" algn="ctr">
              <a:spcBef>
                <a:spcPts val="1600"/>
              </a:spcBef>
              <a:spcAft>
                <a:spcPts val="0"/>
              </a:spcAft>
              <a:buSzPts val="1100"/>
              <a:buNone/>
              <a:defRPr/>
            </a:lvl2pPr>
            <a:lvl3pPr lvl="2" rtl="0" algn="ctr">
              <a:spcBef>
                <a:spcPts val="1600"/>
              </a:spcBef>
              <a:spcAft>
                <a:spcPts val="0"/>
              </a:spcAft>
              <a:buSzPts val="1100"/>
              <a:buNone/>
              <a:defRPr/>
            </a:lvl3pPr>
            <a:lvl4pPr lvl="3" rtl="0" algn="ctr">
              <a:spcBef>
                <a:spcPts val="1600"/>
              </a:spcBef>
              <a:spcAft>
                <a:spcPts val="0"/>
              </a:spcAft>
              <a:buSzPts val="1100"/>
              <a:buNone/>
              <a:defRPr/>
            </a:lvl4pPr>
            <a:lvl5pPr lvl="4" rtl="0" algn="ctr">
              <a:spcBef>
                <a:spcPts val="1600"/>
              </a:spcBef>
              <a:spcAft>
                <a:spcPts val="0"/>
              </a:spcAft>
              <a:buSzPts val="1100"/>
              <a:buNone/>
              <a:defRPr/>
            </a:lvl5pPr>
            <a:lvl6pPr lvl="5" rtl="0" algn="ctr">
              <a:spcBef>
                <a:spcPts val="1600"/>
              </a:spcBef>
              <a:spcAft>
                <a:spcPts val="0"/>
              </a:spcAft>
              <a:buSzPts val="1100"/>
              <a:buNone/>
              <a:defRPr/>
            </a:lvl6pPr>
            <a:lvl7pPr lvl="6" rtl="0" algn="ctr">
              <a:spcBef>
                <a:spcPts val="1600"/>
              </a:spcBef>
              <a:spcAft>
                <a:spcPts val="0"/>
              </a:spcAft>
              <a:buSzPts val="1100"/>
              <a:buNone/>
              <a:defRPr/>
            </a:lvl7pPr>
            <a:lvl8pPr lvl="7" rtl="0" algn="ctr">
              <a:spcBef>
                <a:spcPts val="1600"/>
              </a:spcBef>
              <a:spcAft>
                <a:spcPts val="0"/>
              </a:spcAft>
              <a:buSzPts val="1100"/>
              <a:buNone/>
              <a:defRPr/>
            </a:lvl8pPr>
            <a:lvl9pPr lvl="8" rtl="0" algn="ctr">
              <a:spcBef>
                <a:spcPts val="1600"/>
              </a:spcBef>
              <a:spcAft>
                <a:spcPts val="1600"/>
              </a:spcAft>
              <a:buSzPts val="1100"/>
              <a:buNone/>
              <a:defRPr/>
            </a:lvl9pPr>
          </a:lstStyle>
          <a:p/>
        </p:txBody>
      </p:sp>
      <p:sp>
        <p:nvSpPr>
          <p:cNvPr id="241" name="Google Shape;241;p40"/>
          <p:cNvSpPr txBox="1"/>
          <p:nvPr>
            <p:ph hasCustomPrompt="1" idx="8" type="title"/>
          </p:nvPr>
        </p:nvSpPr>
        <p:spPr>
          <a:xfrm>
            <a:off x="6378001" y="14722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42" name="Google Shape;242;p40"/>
          <p:cNvSpPr txBox="1"/>
          <p:nvPr>
            <p:ph idx="9" type="title"/>
          </p:nvPr>
        </p:nvSpPr>
        <p:spPr>
          <a:xfrm>
            <a:off x="713100" y="40887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43" name="Google Shape;243;p40"/>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25" name="Google Shape;25;p5"/>
          <p:cNvSpPr txBox="1"/>
          <p:nvPr>
            <p:ph idx="1" type="subTitle"/>
          </p:nvPr>
        </p:nvSpPr>
        <p:spPr>
          <a:xfrm flipH="1">
            <a:off x="1036924" y="2430550"/>
            <a:ext cx="1895400" cy="104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6" name="Google Shape;26;p5"/>
          <p:cNvSpPr txBox="1"/>
          <p:nvPr>
            <p:ph idx="2" type="subTitle"/>
          </p:nvPr>
        </p:nvSpPr>
        <p:spPr>
          <a:xfrm flipH="1">
            <a:off x="1036924" y="2016251"/>
            <a:ext cx="18954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gn="r">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27" name="Google Shape;27;p5"/>
          <p:cNvSpPr txBox="1"/>
          <p:nvPr>
            <p:ph idx="3" type="subTitle"/>
          </p:nvPr>
        </p:nvSpPr>
        <p:spPr>
          <a:xfrm flipH="1">
            <a:off x="6477000" y="2430572"/>
            <a:ext cx="1895400" cy="10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8" name="Google Shape;28;p5"/>
          <p:cNvSpPr txBox="1"/>
          <p:nvPr>
            <p:ph idx="4" type="subTitle"/>
          </p:nvPr>
        </p:nvSpPr>
        <p:spPr>
          <a:xfrm flipH="1">
            <a:off x="6477000" y="2016274"/>
            <a:ext cx="18954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A3135"/>
              </a:buClr>
              <a:buSzPts val="1600"/>
              <a:buFont typeface="Barlow Semi Condensed"/>
              <a:buNone/>
              <a:defRPr b="1" sz="1600">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1600"/>
              <a:buFont typeface="Barlow Semi Condensed"/>
              <a:buNone/>
              <a:defRPr b="1" sz="1600">
                <a:latin typeface="Barlow Semi Condensed"/>
                <a:ea typeface="Barlow Semi Condensed"/>
                <a:cs typeface="Barlow Semi Condensed"/>
                <a:sym typeface="Barlow Semi Condensed"/>
              </a:defRPr>
            </a:lvl9pPr>
          </a:lstStyle>
          <a:p/>
        </p:txBody>
      </p:sp>
      <p:sp>
        <p:nvSpPr>
          <p:cNvPr id="29" name="Google Shape;29;p5"/>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30" name="Google Shape;30;p5"/>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3">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41"/>
          <p:cNvSpPr txBox="1"/>
          <p:nvPr>
            <p:ph type="title"/>
          </p:nvPr>
        </p:nvSpPr>
        <p:spPr>
          <a:xfrm>
            <a:off x="5310300" y="2158200"/>
            <a:ext cx="3123900" cy="117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46" name="Google Shape;246;p41"/>
          <p:cNvSpPr txBox="1"/>
          <p:nvPr>
            <p:ph idx="1" type="subTitle"/>
          </p:nvPr>
        </p:nvSpPr>
        <p:spPr>
          <a:xfrm>
            <a:off x="5310300" y="3330000"/>
            <a:ext cx="3123900" cy="55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200">
                <a:latin typeface="Rokkitt"/>
                <a:ea typeface="Rokkitt"/>
                <a:cs typeface="Rokkitt"/>
                <a:sym typeface="Rokkit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247" name="Google Shape;247;p41"/>
          <p:cNvSpPr txBox="1"/>
          <p:nvPr>
            <p:ph hasCustomPrompt="1" idx="2" type="title"/>
          </p:nvPr>
        </p:nvSpPr>
        <p:spPr>
          <a:xfrm>
            <a:off x="5310300" y="1257000"/>
            <a:ext cx="3123900" cy="901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4A3135"/>
              </a:buClr>
              <a:buSzPts val="4000"/>
              <a:buNone/>
              <a:defRPr sz="5000">
                <a:solidFill>
                  <a:schemeClr val="accent3"/>
                </a:solidFill>
              </a:defRPr>
            </a:lvl1pPr>
            <a:lvl2pPr lvl="1"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248" name="Google Shape;248;p41"/>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2">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42"/>
          <p:cNvSpPr txBox="1"/>
          <p:nvPr>
            <p:ph type="title"/>
          </p:nvPr>
        </p:nvSpPr>
        <p:spPr>
          <a:xfrm>
            <a:off x="789425" y="2158200"/>
            <a:ext cx="3123900" cy="117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1" name="Google Shape;251;p42"/>
          <p:cNvSpPr txBox="1"/>
          <p:nvPr>
            <p:ph idx="1" type="subTitle"/>
          </p:nvPr>
        </p:nvSpPr>
        <p:spPr>
          <a:xfrm>
            <a:off x="789425" y="3101400"/>
            <a:ext cx="3123900" cy="5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atin typeface="Rokkitt"/>
                <a:ea typeface="Rokkitt"/>
                <a:cs typeface="Rokkitt"/>
                <a:sym typeface="Rokkit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2" name="Google Shape;252;p42"/>
          <p:cNvSpPr txBox="1"/>
          <p:nvPr>
            <p:ph hasCustomPrompt="1" idx="2" type="title"/>
          </p:nvPr>
        </p:nvSpPr>
        <p:spPr>
          <a:xfrm>
            <a:off x="789425" y="1561800"/>
            <a:ext cx="3123900" cy="901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4A3135"/>
              </a:buClr>
              <a:buSzPts val="4000"/>
              <a:buNone/>
              <a:defRPr sz="5000">
                <a:solidFill>
                  <a:schemeClr val="accent3"/>
                </a:solidFill>
              </a:defRPr>
            </a:lvl1pPr>
            <a:lvl2pPr lvl="1"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2pPr>
            <a:lvl3pPr lvl="2"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3pPr>
            <a:lvl4pPr lvl="3"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4pPr>
            <a:lvl5pPr lvl="4"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5pPr>
            <a:lvl6pPr lvl="5"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6pPr>
            <a:lvl7pPr lvl="6"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7pPr>
            <a:lvl8pPr lvl="7"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8pPr>
            <a:lvl9pPr lvl="8" rtl="0" algn="ctr">
              <a:spcBef>
                <a:spcPts val="0"/>
              </a:spcBef>
              <a:spcAft>
                <a:spcPts val="0"/>
              </a:spcAft>
              <a:buSzPts val="4000"/>
              <a:buFont typeface="Yanone Kaffeesatz"/>
              <a:buNone/>
              <a:defRPr sz="4000">
                <a:latin typeface="Yanone Kaffeesatz"/>
                <a:ea typeface="Yanone Kaffeesatz"/>
                <a:cs typeface="Yanone Kaffeesatz"/>
                <a:sym typeface="Yanone Kaffeesatz"/>
              </a:defRPr>
            </a:lvl9pPr>
          </a:lstStyle>
          <a:p>
            <a:r>
              <a:t>xx%</a:t>
            </a:r>
          </a:p>
        </p:txBody>
      </p:sp>
      <p:sp>
        <p:nvSpPr>
          <p:cNvPr id="253" name="Google Shape;253;p42"/>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28">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3"/>
          <p:cNvSpPr txBox="1"/>
          <p:nvPr>
            <p:ph type="title"/>
          </p:nvPr>
        </p:nvSpPr>
        <p:spPr>
          <a:xfrm>
            <a:off x="3202675" y="1648675"/>
            <a:ext cx="5228100" cy="174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5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56" name="Google Shape;256;p43"/>
          <p:cNvSpPr txBox="1"/>
          <p:nvPr>
            <p:ph idx="1" type="subTitle"/>
          </p:nvPr>
        </p:nvSpPr>
        <p:spPr>
          <a:xfrm>
            <a:off x="3202550" y="3205150"/>
            <a:ext cx="5228100" cy="8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100"/>
              <a:buNone/>
              <a:defRPr/>
            </a:lvl1pPr>
            <a:lvl2pPr lvl="1" rtl="0">
              <a:spcBef>
                <a:spcPts val="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p:txBody>
      </p:sp>
      <p:sp>
        <p:nvSpPr>
          <p:cNvPr id="257" name="Google Shape;257;p43"/>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44"/>
          <p:cNvSpPr txBox="1"/>
          <p:nvPr>
            <p:ph type="title"/>
          </p:nvPr>
        </p:nvSpPr>
        <p:spPr>
          <a:xfrm>
            <a:off x="1940525" y="521975"/>
            <a:ext cx="5262900" cy="1368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9600">
                <a:solidFill>
                  <a:schemeClr val="lt1"/>
                </a:solidFill>
              </a:defRPr>
            </a:lvl1pPr>
            <a:lvl2pPr lvl="1" rtl="0">
              <a:spcBef>
                <a:spcPts val="0"/>
              </a:spcBef>
              <a:spcAft>
                <a:spcPts val="0"/>
              </a:spcAft>
              <a:buNone/>
              <a:defRPr sz="9600">
                <a:solidFill>
                  <a:schemeClr val="lt1"/>
                </a:solidFill>
                <a:latin typeface="Zilla Slab"/>
                <a:ea typeface="Zilla Slab"/>
                <a:cs typeface="Zilla Slab"/>
                <a:sym typeface="Zilla Slab"/>
              </a:defRPr>
            </a:lvl2pPr>
            <a:lvl3pPr lvl="2" rtl="0">
              <a:spcBef>
                <a:spcPts val="0"/>
              </a:spcBef>
              <a:spcAft>
                <a:spcPts val="0"/>
              </a:spcAft>
              <a:buNone/>
              <a:defRPr sz="9600">
                <a:solidFill>
                  <a:schemeClr val="lt1"/>
                </a:solidFill>
                <a:latin typeface="Zilla Slab"/>
                <a:ea typeface="Zilla Slab"/>
                <a:cs typeface="Zilla Slab"/>
                <a:sym typeface="Zilla Slab"/>
              </a:defRPr>
            </a:lvl3pPr>
            <a:lvl4pPr lvl="3" rtl="0">
              <a:spcBef>
                <a:spcPts val="0"/>
              </a:spcBef>
              <a:spcAft>
                <a:spcPts val="0"/>
              </a:spcAft>
              <a:buNone/>
              <a:defRPr sz="9600">
                <a:solidFill>
                  <a:schemeClr val="lt1"/>
                </a:solidFill>
                <a:latin typeface="Zilla Slab"/>
                <a:ea typeface="Zilla Slab"/>
                <a:cs typeface="Zilla Slab"/>
                <a:sym typeface="Zilla Slab"/>
              </a:defRPr>
            </a:lvl4pPr>
            <a:lvl5pPr lvl="4" rtl="0">
              <a:spcBef>
                <a:spcPts val="0"/>
              </a:spcBef>
              <a:spcAft>
                <a:spcPts val="0"/>
              </a:spcAft>
              <a:buNone/>
              <a:defRPr sz="9600">
                <a:solidFill>
                  <a:schemeClr val="lt1"/>
                </a:solidFill>
                <a:latin typeface="Zilla Slab"/>
                <a:ea typeface="Zilla Slab"/>
                <a:cs typeface="Zilla Slab"/>
                <a:sym typeface="Zilla Slab"/>
              </a:defRPr>
            </a:lvl5pPr>
            <a:lvl6pPr lvl="5" rtl="0">
              <a:spcBef>
                <a:spcPts val="0"/>
              </a:spcBef>
              <a:spcAft>
                <a:spcPts val="0"/>
              </a:spcAft>
              <a:buNone/>
              <a:defRPr sz="9600">
                <a:solidFill>
                  <a:schemeClr val="lt1"/>
                </a:solidFill>
                <a:latin typeface="Zilla Slab"/>
                <a:ea typeface="Zilla Slab"/>
                <a:cs typeface="Zilla Slab"/>
                <a:sym typeface="Zilla Slab"/>
              </a:defRPr>
            </a:lvl6pPr>
            <a:lvl7pPr lvl="6" rtl="0">
              <a:spcBef>
                <a:spcPts val="0"/>
              </a:spcBef>
              <a:spcAft>
                <a:spcPts val="0"/>
              </a:spcAft>
              <a:buNone/>
              <a:defRPr sz="9600">
                <a:solidFill>
                  <a:schemeClr val="lt1"/>
                </a:solidFill>
                <a:latin typeface="Zilla Slab"/>
                <a:ea typeface="Zilla Slab"/>
                <a:cs typeface="Zilla Slab"/>
                <a:sym typeface="Zilla Slab"/>
              </a:defRPr>
            </a:lvl7pPr>
            <a:lvl8pPr lvl="7" rtl="0">
              <a:spcBef>
                <a:spcPts val="0"/>
              </a:spcBef>
              <a:spcAft>
                <a:spcPts val="0"/>
              </a:spcAft>
              <a:buNone/>
              <a:defRPr sz="9600">
                <a:solidFill>
                  <a:schemeClr val="lt1"/>
                </a:solidFill>
                <a:latin typeface="Zilla Slab"/>
                <a:ea typeface="Zilla Slab"/>
                <a:cs typeface="Zilla Slab"/>
                <a:sym typeface="Zilla Slab"/>
              </a:defRPr>
            </a:lvl8pPr>
            <a:lvl9pPr lvl="8" rtl="0">
              <a:spcBef>
                <a:spcPts val="0"/>
              </a:spcBef>
              <a:spcAft>
                <a:spcPts val="0"/>
              </a:spcAft>
              <a:buNone/>
              <a:defRPr sz="9600">
                <a:solidFill>
                  <a:schemeClr val="lt1"/>
                </a:solidFill>
                <a:latin typeface="Zilla Slab"/>
                <a:ea typeface="Zilla Slab"/>
                <a:cs typeface="Zilla Slab"/>
                <a:sym typeface="Zilla Slab"/>
              </a:defRPr>
            </a:lvl9pPr>
          </a:lstStyle>
          <a:p/>
        </p:txBody>
      </p:sp>
      <p:sp>
        <p:nvSpPr>
          <p:cNvPr id="260" name="Google Shape;260;p44"/>
          <p:cNvSpPr txBox="1"/>
          <p:nvPr>
            <p:ph idx="1" type="subTitle"/>
          </p:nvPr>
        </p:nvSpPr>
        <p:spPr>
          <a:xfrm>
            <a:off x="1940575" y="1660075"/>
            <a:ext cx="5262900" cy="11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61" name="Google Shape;261;p44"/>
          <p:cNvSpPr txBox="1"/>
          <p:nvPr/>
        </p:nvSpPr>
        <p:spPr>
          <a:xfrm>
            <a:off x="2977775" y="3388600"/>
            <a:ext cx="3188400" cy="7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100">
                <a:solidFill>
                  <a:schemeClr val="dk2"/>
                </a:solidFill>
                <a:latin typeface="Rokkitt"/>
                <a:ea typeface="Rokkitt"/>
                <a:cs typeface="Rokkitt"/>
                <a:sym typeface="Rokkitt"/>
              </a:rPr>
              <a:t>CREDITS: This presentation template was created by </a:t>
            </a:r>
            <a:r>
              <a:rPr b="1" lang="en" sz="1100">
                <a:solidFill>
                  <a:schemeClr val="dk2"/>
                </a:solidFill>
                <a:uFill>
                  <a:noFill/>
                </a:uFill>
                <a:latin typeface="Rokkitt"/>
                <a:ea typeface="Rokkitt"/>
                <a:cs typeface="Rokkitt"/>
                <a:sym typeface="Rokkitt"/>
                <a:hlinkClick r:id="rId3">
                  <a:extLst>
                    <a:ext uri="{A12FA001-AC4F-418D-AE19-62706E023703}">
                      <ahyp:hlinkClr val="tx"/>
                    </a:ext>
                  </a:extLst>
                </a:hlinkClick>
              </a:rPr>
              <a:t>Slidesgo</a:t>
            </a:r>
            <a:r>
              <a:rPr lang="en" sz="1100">
                <a:solidFill>
                  <a:schemeClr val="dk2"/>
                </a:solidFill>
                <a:latin typeface="Rokkitt"/>
                <a:ea typeface="Rokkitt"/>
                <a:cs typeface="Rokkitt"/>
                <a:sym typeface="Rokkitt"/>
              </a:rPr>
              <a:t>, including icons by </a:t>
            </a:r>
            <a:r>
              <a:rPr b="1" lang="en" sz="1100">
                <a:solidFill>
                  <a:schemeClr val="dk2"/>
                </a:solidFill>
                <a:uFill>
                  <a:noFill/>
                </a:uFill>
                <a:latin typeface="Rokkitt"/>
                <a:ea typeface="Rokkitt"/>
                <a:cs typeface="Rokkitt"/>
                <a:sym typeface="Rokkitt"/>
                <a:hlinkClick r:id="rId4">
                  <a:extLst>
                    <a:ext uri="{A12FA001-AC4F-418D-AE19-62706E023703}">
                      <ahyp:hlinkClr val="tx"/>
                    </a:ext>
                  </a:extLst>
                </a:hlinkClick>
              </a:rPr>
              <a:t>Flaticon</a:t>
            </a:r>
            <a:r>
              <a:rPr lang="en" sz="1100">
                <a:solidFill>
                  <a:schemeClr val="dk2"/>
                </a:solidFill>
                <a:latin typeface="Rokkitt"/>
                <a:ea typeface="Rokkitt"/>
                <a:cs typeface="Rokkitt"/>
                <a:sym typeface="Rokkitt"/>
              </a:rPr>
              <a:t>, and infographics &amp; images by </a:t>
            </a:r>
            <a:r>
              <a:rPr b="1" lang="en" sz="1100">
                <a:solidFill>
                  <a:schemeClr val="dk2"/>
                </a:solidFill>
                <a:uFill>
                  <a:noFill/>
                </a:uFill>
                <a:latin typeface="Rokkitt"/>
                <a:ea typeface="Rokkitt"/>
                <a:cs typeface="Rokkitt"/>
                <a:sym typeface="Rokkitt"/>
                <a:hlinkClick r:id="rId5">
                  <a:extLst>
                    <a:ext uri="{A12FA001-AC4F-418D-AE19-62706E023703}">
                      <ahyp:hlinkClr val="tx"/>
                    </a:ext>
                  </a:extLst>
                </a:hlinkClick>
              </a:rPr>
              <a:t>Freepik</a:t>
            </a:r>
            <a:endParaRPr b="1" sz="1100">
              <a:solidFill>
                <a:schemeClr val="dk2"/>
              </a:solidFill>
              <a:latin typeface="Rokkitt"/>
              <a:ea typeface="Rokkitt"/>
              <a:cs typeface="Rokkitt"/>
              <a:sym typeface="Rokkit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_AND_BODY_1">
    <p:spTree>
      <p:nvGrpSpPr>
        <p:cNvPr id="262" name="Shape 262"/>
        <p:cNvGrpSpPr/>
        <p:nvPr/>
      </p:nvGrpSpPr>
      <p:grpSpPr>
        <a:xfrm>
          <a:off x="0" y="0"/>
          <a:ext cx="0" cy="0"/>
          <a:chOff x="0" y="0"/>
          <a:chExt cx="0" cy="0"/>
        </a:xfrm>
      </p:grpSpPr>
      <p:sp>
        <p:nvSpPr>
          <p:cNvPr id="263" name="Google Shape;263;p4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p:txBody>
      </p:sp>
      <p:sp>
        <p:nvSpPr>
          <p:cNvPr id="264" name="Google Shape;264;p4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indent="-381000" lvl="1" marL="914400" rtl="0">
              <a:spcBef>
                <a:spcPts val="160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indent="-381000" lvl="2" marL="1371600" rtl="0">
              <a:spcBef>
                <a:spcPts val="160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indent="-342900" lvl="3" marL="1828800" rtl="0">
              <a:spcBef>
                <a:spcPts val="160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indent="-342900" lvl="4" marL="2286000" rtl="0">
              <a:spcBef>
                <a:spcPts val="160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indent="-342900" lvl="5" marL="2743200" rtl="0">
              <a:spcBef>
                <a:spcPts val="160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indent="-342900" lvl="6" marL="3200400" rtl="0">
              <a:spcBef>
                <a:spcPts val="160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indent="-342900" lvl="7" marL="3657600" rtl="0">
              <a:spcBef>
                <a:spcPts val="160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indent="-342900" lvl="8" marL="4114800" rtl="0">
              <a:spcBef>
                <a:spcPts val="1600"/>
              </a:spcBef>
              <a:spcAft>
                <a:spcPts val="1600"/>
              </a:spcAft>
              <a:buClr>
                <a:srgbClr val="F3F3F3"/>
              </a:buClr>
              <a:buSzPts val="1800"/>
              <a:buFont typeface="Quicksand"/>
              <a:buChar char="■"/>
              <a:defRPr sz="1800">
                <a:solidFill>
                  <a:srgbClr val="F3F3F3"/>
                </a:solidFill>
                <a:latin typeface="Quicksand"/>
                <a:ea typeface="Quicksand"/>
                <a:cs typeface="Quicksand"/>
                <a:sym typeface="Quicksand"/>
              </a:defRPr>
            </a:lvl9pPr>
          </a:lstStyle>
          <a:p/>
        </p:txBody>
      </p:sp>
      <p:sp>
        <p:nvSpPr>
          <p:cNvPr id="265" name="Google Shape;265;p45"/>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45"/>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267" name="Google Shape;267;p45"/>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713250" y="3833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3" name="Google Shape;33;p6"/>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34" name="Google Shape;34;p6"/>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7"/>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atin typeface="Zilla Slab"/>
                <a:ea typeface="Zilla Slab"/>
                <a:cs typeface="Zilla Slab"/>
                <a:sym typeface="Zilla Slab"/>
              </a:defRPr>
            </a:lvl2pPr>
            <a:lvl3pPr lvl="2" rtl="0" algn="ctr">
              <a:spcBef>
                <a:spcPts val="0"/>
              </a:spcBef>
              <a:spcAft>
                <a:spcPts val="0"/>
              </a:spcAft>
              <a:buNone/>
              <a:defRPr sz="2400">
                <a:latin typeface="Zilla Slab"/>
                <a:ea typeface="Zilla Slab"/>
                <a:cs typeface="Zilla Slab"/>
                <a:sym typeface="Zilla Slab"/>
              </a:defRPr>
            </a:lvl3pPr>
            <a:lvl4pPr lvl="3" rtl="0" algn="ctr">
              <a:spcBef>
                <a:spcPts val="0"/>
              </a:spcBef>
              <a:spcAft>
                <a:spcPts val="0"/>
              </a:spcAft>
              <a:buNone/>
              <a:defRPr sz="2400">
                <a:latin typeface="Zilla Slab"/>
                <a:ea typeface="Zilla Slab"/>
                <a:cs typeface="Zilla Slab"/>
                <a:sym typeface="Zilla Slab"/>
              </a:defRPr>
            </a:lvl4pPr>
            <a:lvl5pPr lvl="4" rtl="0" algn="ctr">
              <a:spcBef>
                <a:spcPts val="0"/>
              </a:spcBef>
              <a:spcAft>
                <a:spcPts val="0"/>
              </a:spcAft>
              <a:buNone/>
              <a:defRPr sz="2400">
                <a:latin typeface="Zilla Slab"/>
                <a:ea typeface="Zilla Slab"/>
                <a:cs typeface="Zilla Slab"/>
                <a:sym typeface="Zilla Slab"/>
              </a:defRPr>
            </a:lvl5pPr>
            <a:lvl6pPr lvl="5" rtl="0" algn="ctr">
              <a:spcBef>
                <a:spcPts val="0"/>
              </a:spcBef>
              <a:spcAft>
                <a:spcPts val="0"/>
              </a:spcAft>
              <a:buNone/>
              <a:defRPr sz="2400">
                <a:latin typeface="Zilla Slab"/>
                <a:ea typeface="Zilla Slab"/>
                <a:cs typeface="Zilla Slab"/>
                <a:sym typeface="Zilla Slab"/>
              </a:defRPr>
            </a:lvl6pPr>
            <a:lvl7pPr lvl="6" rtl="0" algn="ctr">
              <a:spcBef>
                <a:spcPts val="0"/>
              </a:spcBef>
              <a:spcAft>
                <a:spcPts val="0"/>
              </a:spcAft>
              <a:buNone/>
              <a:defRPr sz="2400">
                <a:latin typeface="Zilla Slab"/>
                <a:ea typeface="Zilla Slab"/>
                <a:cs typeface="Zilla Slab"/>
                <a:sym typeface="Zilla Slab"/>
              </a:defRPr>
            </a:lvl7pPr>
            <a:lvl8pPr lvl="7" rtl="0" algn="ctr">
              <a:spcBef>
                <a:spcPts val="0"/>
              </a:spcBef>
              <a:spcAft>
                <a:spcPts val="0"/>
              </a:spcAft>
              <a:buNone/>
              <a:defRPr sz="2400">
                <a:latin typeface="Zilla Slab"/>
                <a:ea typeface="Zilla Slab"/>
                <a:cs typeface="Zilla Slab"/>
                <a:sym typeface="Zilla Slab"/>
              </a:defRPr>
            </a:lvl8pPr>
            <a:lvl9pPr lvl="8" rtl="0" algn="ctr">
              <a:spcBef>
                <a:spcPts val="0"/>
              </a:spcBef>
              <a:spcAft>
                <a:spcPts val="0"/>
              </a:spcAft>
              <a:buNone/>
              <a:defRPr sz="2400">
                <a:latin typeface="Zilla Slab"/>
                <a:ea typeface="Zilla Slab"/>
                <a:cs typeface="Zilla Slab"/>
                <a:sym typeface="Zilla Slab"/>
              </a:defRPr>
            </a:lvl9pPr>
          </a:lstStyle>
          <a:p/>
        </p:txBody>
      </p:sp>
      <p:sp>
        <p:nvSpPr>
          <p:cNvPr id="38" name="Google Shape;38;p7"/>
          <p:cNvSpPr txBox="1"/>
          <p:nvPr>
            <p:ph idx="1" type="subTitle"/>
          </p:nvPr>
        </p:nvSpPr>
        <p:spPr>
          <a:xfrm>
            <a:off x="5593850" y="2117000"/>
            <a:ext cx="2683800" cy="121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A3135"/>
              </a:buClr>
              <a:buSzPts val="1100"/>
              <a:buNone/>
              <a:defRPr sz="11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39" name="Google Shape;39;p7"/>
          <p:cNvSpPr/>
          <p:nvPr/>
        </p:nvSpPr>
        <p:spPr>
          <a:xfrm flipH="1">
            <a:off x="-80550"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2290050" y="1121275"/>
            <a:ext cx="4563900" cy="3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44" name="Google Shape;44;p8"/>
          <p:cNvSpPr/>
          <p:nvPr/>
        </p:nvSpPr>
        <p:spPr>
          <a:xfrm flipH="1">
            <a:off x="-80673" y="1037250"/>
            <a:ext cx="9349598"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9"/>
          <p:cNvSpPr/>
          <p:nvPr/>
        </p:nvSpPr>
        <p:spPr>
          <a:xfrm>
            <a:off x="1883518" y="1037250"/>
            <a:ext cx="7325399" cy="3429222"/>
          </a:xfrm>
          <a:custGeom>
            <a:rect b="b" l="l" r="r" t="t"/>
            <a:pathLst>
              <a:path extrusionOk="0" h="133745" w="285702">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nvSpPr>
        <p:spPr>
          <a:xfrm>
            <a:off x="4297779" y="4629051"/>
            <a:ext cx="548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4A3135"/>
                </a:solidFill>
                <a:latin typeface="Barlow Semi Condensed"/>
                <a:ea typeface="Barlow Semi Condensed"/>
                <a:cs typeface="Barlow Semi Condensed"/>
                <a:sym typeface="Barlow Semi Condensed"/>
              </a:rPr>
              <a:t>‹#›</a:t>
            </a:fld>
            <a:endParaRPr b="1" sz="1200">
              <a:solidFill>
                <a:schemeClr val="dk2"/>
              </a:solidFill>
              <a:latin typeface="Barlow Semi Condensed"/>
              <a:ea typeface="Barlow Semi Condensed"/>
              <a:cs typeface="Barlow Semi Condensed"/>
              <a:sym typeface="Barlow Semi Condensed"/>
            </a:endParaRPr>
          </a:p>
        </p:txBody>
      </p:sp>
      <p:sp>
        <p:nvSpPr>
          <p:cNvPr id="48" name="Google Shape;48;p9"/>
          <p:cNvSpPr txBox="1"/>
          <p:nvPr>
            <p:ph idx="1" type="subTitle"/>
          </p:nvPr>
        </p:nvSpPr>
        <p:spPr>
          <a:xfrm flipH="1">
            <a:off x="1276625" y="2489125"/>
            <a:ext cx="2922000" cy="146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A3135"/>
              </a:buClr>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49" name="Google Shape;49;p9"/>
          <p:cNvSpPr txBox="1"/>
          <p:nvPr>
            <p:ph type="title"/>
          </p:nvPr>
        </p:nvSpPr>
        <p:spPr>
          <a:xfrm>
            <a:off x="1276625" y="1889100"/>
            <a:ext cx="2922000" cy="6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atin typeface="Zilla Slab"/>
                <a:ea typeface="Zilla Slab"/>
                <a:cs typeface="Zilla Slab"/>
                <a:sym typeface="Zilla Slab"/>
              </a:defRPr>
            </a:lvl2pPr>
            <a:lvl3pPr lvl="2" rtl="0">
              <a:spcBef>
                <a:spcPts val="0"/>
              </a:spcBef>
              <a:spcAft>
                <a:spcPts val="0"/>
              </a:spcAft>
              <a:buNone/>
              <a:defRPr sz="2400">
                <a:latin typeface="Zilla Slab"/>
                <a:ea typeface="Zilla Slab"/>
                <a:cs typeface="Zilla Slab"/>
                <a:sym typeface="Zilla Slab"/>
              </a:defRPr>
            </a:lvl3pPr>
            <a:lvl4pPr lvl="3" rtl="0">
              <a:spcBef>
                <a:spcPts val="0"/>
              </a:spcBef>
              <a:spcAft>
                <a:spcPts val="0"/>
              </a:spcAft>
              <a:buNone/>
              <a:defRPr sz="2400">
                <a:latin typeface="Zilla Slab"/>
                <a:ea typeface="Zilla Slab"/>
                <a:cs typeface="Zilla Slab"/>
                <a:sym typeface="Zilla Slab"/>
              </a:defRPr>
            </a:lvl4pPr>
            <a:lvl5pPr lvl="4" rtl="0">
              <a:spcBef>
                <a:spcPts val="0"/>
              </a:spcBef>
              <a:spcAft>
                <a:spcPts val="0"/>
              </a:spcAft>
              <a:buNone/>
              <a:defRPr sz="2400">
                <a:latin typeface="Zilla Slab"/>
                <a:ea typeface="Zilla Slab"/>
                <a:cs typeface="Zilla Slab"/>
                <a:sym typeface="Zilla Slab"/>
              </a:defRPr>
            </a:lvl5pPr>
            <a:lvl6pPr lvl="5" rtl="0">
              <a:spcBef>
                <a:spcPts val="0"/>
              </a:spcBef>
              <a:spcAft>
                <a:spcPts val="0"/>
              </a:spcAft>
              <a:buNone/>
              <a:defRPr sz="2400">
                <a:latin typeface="Zilla Slab"/>
                <a:ea typeface="Zilla Slab"/>
                <a:cs typeface="Zilla Slab"/>
                <a:sym typeface="Zilla Slab"/>
              </a:defRPr>
            </a:lvl6pPr>
            <a:lvl7pPr lvl="6" rtl="0">
              <a:spcBef>
                <a:spcPts val="0"/>
              </a:spcBef>
              <a:spcAft>
                <a:spcPts val="0"/>
              </a:spcAft>
              <a:buNone/>
              <a:defRPr sz="2400">
                <a:latin typeface="Zilla Slab"/>
                <a:ea typeface="Zilla Slab"/>
                <a:cs typeface="Zilla Slab"/>
                <a:sym typeface="Zilla Slab"/>
              </a:defRPr>
            </a:lvl7pPr>
            <a:lvl8pPr lvl="7" rtl="0">
              <a:spcBef>
                <a:spcPts val="0"/>
              </a:spcBef>
              <a:spcAft>
                <a:spcPts val="0"/>
              </a:spcAft>
              <a:buNone/>
              <a:defRPr sz="2400">
                <a:latin typeface="Zilla Slab"/>
                <a:ea typeface="Zilla Slab"/>
                <a:cs typeface="Zilla Slab"/>
                <a:sym typeface="Zilla Slab"/>
              </a:defRPr>
            </a:lvl8pPr>
            <a:lvl9pPr lvl="8" rtl="0">
              <a:spcBef>
                <a:spcPts val="0"/>
              </a:spcBef>
              <a:spcAft>
                <a:spcPts val="0"/>
              </a:spcAft>
              <a:buNone/>
              <a:defRPr sz="2400">
                <a:latin typeface="Zilla Slab"/>
                <a:ea typeface="Zilla Slab"/>
                <a:cs typeface="Zilla Slab"/>
                <a:sym typeface="Zilla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txBox="1"/>
          <p:nvPr>
            <p:ph idx="1" type="body"/>
          </p:nvPr>
        </p:nvSpPr>
        <p:spPr>
          <a:xfrm>
            <a:off x="5766475" y="1959600"/>
            <a:ext cx="2664300" cy="12243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100"/>
              <a:buNone/>
              <a:defRPr b="1" sz="2400"/>
            </a:lvl1pPr>
          </a:lstStyle>
          <a:p/>
        </p:txBody>
      </p:sp>
      <p:sp>
        <p:nvSpPr>
          <p:cNvPr id="52" name="Google Shape;5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1pPr>
            <a:lvl2pPr lvl="1">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2pPr>
            <a:lvl3pPr lvl="2">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3pPr>
            <a:lvl4pPr lvl="3">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4pPr>
            <a:lvl5pPr lvl="4">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5pPr>
            <a:lvl6pPr lvl="5">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6pPr>
            <a:lvl7pPr lvl="6">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7pPr>
            <a:lvl8pPr lvl="7">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8pPr>
            <a:lvl9pPr lvl="8">
              <a:spcBef>
                <a:spcPts val="0"/>
              </a:spcBef>
              <a:spcAft>
                <a:spcPts val="0"/>
              </a:spcAft>
              <a:buClr>
                <a:schemeClr val="dk2"/>
              </a:buClr>
              <a:buSzPts val="2400"/>
              <a:buFont typeface="Barlow Semi Condensed"/>
              <a:buNone/>
              <a:defRPr b="1" sz="2400">
                <a:solidFill>
                  <a:schemeClr val="dk2"/>
                </a:solidFill>
                <a:latin typeface="Barlow Semi Condensed"/>
                <a:ea typeface="Barlow Semi Condensed"/>
                <a:cs typeface="Barlow Semi Condensed"/>
                <a:sym typeface="Barlow Semi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Font typeface="Rokkitt"/>
              <a:buChar char="●"/>
              <a:defRPr sz="1100">
                <a:solidFill>
                  <a:schemeClr val="dk2"/>
                </a:solidFill>
                <a:latin typeface="Rokkitt"/>
                <a:ea typeface="Rokkitt"/>
                <a:cs typeface="Rokkitt"/>
                <a:sym typeface="Rokkitt"/>
              </a:defRPr>
            </a:lvl1pPr>
            <a:lvl2pPr indent="-298450" lvl="1" marL="9144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2pPr>
            <a:lvl3pPr indent="-298450" lvl="2" marL="13716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3pPr>
            <a:lvl4pPr indent="-298450" lvl="3" marL="18288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4pPr>
            <a:lvl5pPr indent="-298450" lvl="4" marL="22860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5pPr>
            <a:lvl6pPr indent="-298450" lvl="5" marL="27432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6pPr>
            <a:lvl7pPr indent="-298450" lvl="6" marL="32004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7pPr>
            <a:lvl8pPr indent="-298450" lvl="7" marL="3657600">
              <a:lnSpc>
                <a:spcPct val="100000"/>
              </a:lnSpc>
              <a:spcBef>
                <a:spcPts val="1600"/>
              </a:spcBef>
              <a:spcAft>
                <a:spcPts val="0"/>
              </a:spcAft>
              <a:buClr>
                <a:schemeClr val="dk2"/>
              </a:buClr>
              <a:buSzPts val="1100"/>
              <a:buFont typeface="Rokkitt"/>
              <a:buChar char="○"/>
              <a:defRPr sz="1100">
                <a:solidFill>
                  <a:schemeClr val="dk2"/>
                </a:solidFill>
                <a:latin typeface="Rokkitt"/>
                <a:ea typeface="Rokkitt"/>
                <a:cs typeface="Rokkitt"/>
                <a:sym typeface="Rokkitt"/>
              </a:defRPr>
            </a:lvl8pPr>
            <a:lvl9pPr indent="-298450" lvl="8" marL="4114800">
              <a:lnSpc>
                <a:spcPct val="100000"/>
              </a:lnSpc>
              <a:spcBef>
                <a:spcPts val="1600"/>
              </a:spcBef>
              <a:spcAft>
                <a:spcPts val="1600"/>
              </a:spcAft>
              <a:buClr>
                <a:schemeClr val="dk2"/>
              </a:buClr>
              <a:buSzPts val="1100"/>
              <a:buFont typeface="Rokkitt"/>
              <a:buChar char="■"/>
              <a:defRPr sz="1100">
                <a:solidFill>
                  <a:schemeClr val="dk2"/>
                </a:solidFill>
                <a:latin typeface="Rokkitt"/>
                <a:ea typeface="Rokkitt"/>
                <a:cs typeface="Rokkitt"/>
                <a:sym typeface="Rokkit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Rokkitt"/>
                <a:ea typeface="Rokkitt"/>
                <a:cs typeface="Rokkitt"/>
                <a:sym typeface="Rokkitt"/>
              </a:defRPr>
            </a:lvl1pPr>
            <a:lvl2pPr lvl="1" algn="r">
              <a:buNone/>
              <a:defRPr sz="1300">
                <a:solidFill>
                  <a:schemeClr val="dk2"/>
                </a:solidFill>
                <a:latin typeface="Rokkitt"/>
                <a:ea typeface="Rokkitt"/>
                <a:cs typeface="Rokkitt"/>
                <a:sym typeface="Rokkitt"/>
              </a:defRPr>
            </a:lvl2pPr>
            <a:lvl3pPr lvl="2" algn="r">
              <a:buNone/>
              <a:defRPr sz="1300">
                <a:solidFill>
                  <a:schemeClr val="dk2"/>
                </a:solidFill>
                <a:latin typeface="Rokkitt"/>
                <a:ea typeface="Rokkitt"/>
                <a:cs typeface="Rokkitt"/>
                <a:sym typeface="Rokkitt"/>
              </a:defRPr>
            </a:lvl3pPr>
            <a:lvl4pPr lvl="3" algn="r">
              <a:buNone/>
              <a:defRPr sz="1300">
                <a:solidFill>
                  <a:schemeClr val="dk2"/>
                </a:solidFill>
                <a:latin typeface="Rokkitt"/>
                <a:ea typeface="Rokkitt"/>
                <a:cs typeface="Rokkitt"/>
                <a:sym typeface="Rokkitt"/>
              </a:defRPr>
            </a:lvl4pPr>
            <a:lvl5pPr lvl="4" algn="r">
              <a:buNone/>
              <a:defRPr sz="1300">
                <a:solidFill>
                  <a:schemeClr val="dk2"/>
                </a:solidFill>
                <a:latin typeface="Rokkitt"/>
                <a:ea typeface="Rokkitt"/>
                <a:cs typeface="Rokkitt"/>
                <a:sym typeface="Rokkitt"/>
              </a:defRPr>
            </a:lvl5pPr>
            <a:lvl6pPr lvl="5" algn="r">
              <a:buNone/>
              <a:defRPr sz="1300">
                <a:solidFill>
                  <a:schemeClr val="dk2"/>
                </a:solidFill>
                <a:latin typeface="Rokkitt"/>
                <a:ea typeface="Rokkitt"/>
                <a:cs typeface="Rokkitt"/>
                <a:sym typeface="Rokkitt"/>
              </a:defRPr>
            </a:lvl6pPr>
            <a:lvl7pPr lvl="6" algn="r">
              <a:buNone/>
              <a:defRPr sz="1300">
                <a:solidFill>
                  <a:schemeClr val="dk2"/>
                </a:solidFill>
                <a:latin typeface="Rokkitt"/>
                <a:ea typeface="Rokkitt"/>
                <a:cs typeface="Rokkitt"/>
                <a:sym typeface="Rokkitt"/>
              </a:defRPr>
            </a:lvl7pPr>
            <a:lvl8pPr lvl="7" algn="r">
              <a:buNone/>
              <a:defRPr sz="1300">
                <a:solidFill>
                  <a:schemeClr val="dk2"/>
                </a:solidFill>
                <a:latin typeface="Rokkitt"/>
                <a:ea typeface="Rokkitt"/>
                <a:cs typeface="Rokkitt"/>
                <a:sym typeface="Rokkitt"/>
              </a:defRPr>
            </a:lvl8pPr>
            <a:lvl9pPr lvl="8" algn="r">
              <a:buNone/>
              <a:defRPr sz="1300">
                <a:solidFill>
                  <a:schemeClr val="dk2"/>
                </a:solidFill>
                <a:latin typeface="Rokkitt"/>
                <a:ea typeface="Rokkitt"/>
                <a:cs typeface="Rokkitt"/>
                <a:sym typeface="Rokki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danielsaul.wixsite.com/donutworry" TargetMode="Externa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jpg"/><Relationship Id="rId4" Type="http://schemas.openxmlformats.org/officeDocument/2006/relationships/image" Target="../media/image49.jpg"/><Relationship Id="rId5" Type="http://schemas.openxmlformats.org/officeDocument/2006/relationships/image" Target="../media/image44.jpg"/><Relationship Id="rId6" Type="http://schemas.openxmlformats.org/officeDocument/2006/relationships/image" Target="../media/image51.png"/><Relationship Id="rId7" Type="http://schemas.openxmlformats.org/officeDocument/2006/relationships/image" Target="../media/image41.jpg"/><Relationship Id="rId8" Type="http://schemas.openxmlformats.org/officeDocument/2006/relationships/image" Target="../media/image5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7.jpg"/><Relationship Id="rId4" Type="http://schemas.openxmlformats.org/officeDocument/2006/relationships/image" Target="../media/image41.jpg"/><Relationship Id="rId5" Type="http://schemas.openxmlformats.org/officeDocument/2006/relationships/image" Target="../media/image44.jpg"/><Relationship Id="rId6" Type="http://schemas.openxmlformats.org/officeDocument/2006/relationships/image" Target="../media/image54.jpg"/><Relationship Id="rId7" Type="http://schemas.openxmlformats.org/officeDocument/2006/relationships/image" Target="../media/image49.jpg"/><Relationship Id="rId8"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8.png"/><Relationship Id="rId4" Type="http://schemas.openxmlformats.org/officeDocument/2006/relationships/image" Target="../media/image42.jpg"/><Relationship Id="rId5" Type="http://schemas.openxmlformats.org/officeDocument/2006/relationships/image" Target="../media/image43.png"/><Relationship Id="rId6"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6"/>
          <p:cNvSpPr/>
          <p:nvPr/>
        </p:nvSpPr>
        <p:spPr>
          <a:xfrm>
            <a:off x="4189592" y="1166518"/>
            <a:ext cx="764818" cy="754512"/>
          </a:xfrm>
          <a:custGeom>
            <a:rect b="b" l="l" r="r" t="t"/>
            <a:pathLst>
              <a:path extrusionOk="0" h="45728" w="45729">
                <a:moveTo>
                  <a:pt x="22867" y="11130"/>
                </a:moveTo>
                <a:cubicBezTo>
                  <a:pt x="29333" y="11130"/>
                  <a:pt x="34599" y="16395"/>
                  <a:pt x="34599" y="22866"/>
                </a:cubicBezTo>
                <a:cubicBezTo>
                  <a:pt x="34599" y="29332"/>
                  <a:pt x="29333" y="34598"/>
                  <a:pt x="22867" y="34598"/>
                </a:cubicBezTo>
                <a:cubicBezTo>
                  <a:pt x="16396" y="34598"/>
                  <a:pt x="11131" y="29332"/>
                  <a:pt x="11131" y="22866"/>
                </a:cubicBezTo>
                <a:cubicBezTo>
                  <a:pt x="11131" y="16395"/>
                  <a:pt x="16396" y="11130"/>
                  <a:pt x="22867" y="11130"/>
                </a:cubicBezTo>
                <a:close/>
                <a:moveTo>
                  <a:pt x="22867" y="1"/>
                </a:moveTo>
                <a:cubicBezTo>
                  <a:pt x="10257" y="1"/>
                  <a:pt x="1" y="10256"/>
                  <a:pt x="1" y="22866"/>
                </a:cubicBezTo>
                <a:cubicBezTo>
                  <a:pt x="1" y="35472"/>
                  <a:pt x="10257" y="45728"/>
                  <a:pt x="22867" y="45728"/>
                </a:cubicBezTo>
                <a:cubicBezTo>
                  <a:pt x="35473" y="45728"/>
                  <a:pt x="45729" y="35472"/>
                  <a:pt x="45729" y="22866"/>
                </a:cubicBezTo>
                <a:cubicBezTo>
                  <a:pt x="45729" y="10256"/>
                  <a:pt x="35473" y="1"/>
                  <a:pt x="2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6"/>
          <p:cNvSpPr txBox="1"/>
          <p:nvPr>
            <p:ph idx="1" type="subTitle"/>
          </p:nvPr>
        </p:nvSpPr>
        <p:spPr>
          <a:xfrm>
            <a:off x="2472663" y="3263525"/>
            <a:ext cx="4341000" cy="3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000000"/>
                </a:solidFill>
                <a:latin typeface="Barlow Condensed"/>
                <a:ea typeface="Barlow Condensed"/>
                <a:cs typeface="Barlow Condensed"/>
                <a:sym typeface="Barlow Condensed"/>
              </a:rPr>
              <a:t>248 E Crogan St Lawrenceville, GA 30046</a:t>
            </a:r>
            <a:endParaRPr sz="1700">
              <a:solidFill>
                <a:srgbClr val="000000"/>
              </a:solidFill>
              <a:latin typeface="Barlow Condensed"/>
              <a:ea typeface="Barlow Condensed"/>
              <a:cs typeface="Barlow Condensed"/>
              <a:sym typeface="Barlow Condensed"/>
            </a:endParaRPr>
          </a:p>
        </p:txBody>
      </p:sp>
      <p:sp>
        <p:nvSpPr>
          <p:cNvPr id="275" name="Google Shape;275;p46"/>
          <p:cNvSpPr/>
          <p:nvPr/>
        </p:nvSpPr>
        <p:spPr>
          <a:xfrm>
            <a:off x="4071437" y="1096748"/>
            <a:ext cx="882974" cy="894050"/>
          </a:xfrm>
          <a:custGeom>
            <a:rect b="b" l="l" r="r" t="t"/>
            <a:pathLst>
              <a:path extrusionOk="0" h="46638" w="45438">
                <a:moveTo>
                  <a:pt x="15202" y="0"/>
                </a:moveTo>
                <a:cubicBezTo>
                  <a:pt x="14974" y="0"/>
                  <a:pt x="14747" y="87"/>
                  <a:pt x="14574" y="259"/>
                </a:cubicBezTo>
                <a:lnTo>
                  <a:pt x="1079" y="13754"/>
                </a:lnTo>
                <a:cubicBezTo>
                  <a:pt x="384" y="14449"/>
                  <a:pt x="1" y="15376"/>
                  <a:pt x="1" y="16357"/>
                </a:cubicBezTo>
                <a:cubicBezTo>
                  <a:pt x="1" y="17343"/>
                  <a:pt x="384" y="18268"/>
                  <a:pt x="1079" y="18964"/>
                </a:cubicBezTo>
                <a:cubicBezTo>
                  <a:pt x="1774" y="19660"/>
                  <a:pt x="2701" y="20046"/>
                  <a:pt x="3686" y="20046"/>
                </a:cubicBezTo>
                <a:cubicBezTo>
                  <a:pt x="4668" y="20046"/>
                  <a:pt x="5593" y="19660"/>
                  <a:pt x="6288" y="18964"/>
                </a:cubicBezTo>
                <a:lnTo>
                  <a:pt x="21482" y="3770"/>
                </a:lnTo>
                <a:cubicBezTo>
                  <a:pt x="22128" y="3127"/>
                  <a:pt x="22974" y="2805"/>
                  <a:pt x="23819" y="2805"/>
                </a:cubicBezTo>
                <a:cubicBezTo>
                  <a:pt x="24665" y="2805"/>
                  <a:pt x="25510" y="3127"/>
                  <a:pt x="26154" y="3770"/>
                </a:cubicBezTo>
                <a:cubicBezTo>
                  <a:pt x="27440" y="5056"/>
                  <a:pt x="27440" y="7154"/>
                  <a:pt x="26154" y="8440"/>
                </a:cubicBezTo>
                <a:lnTo>
                  <a:pt x="6578" y="28015"/>
                </a:lnTo>
                <a:cubicBezTo>
                  <a:pt x="4340" y="30254"/>
                  <a:pt x="4340" y="33898"/>
                  <a:pt x="6578" y="36140"/>
                </a:cubicBezTo>
                <a:cubicBezTo>
                  <a:pt x="7700" y="37259"/>
                  <a:pt x="9171" y="37819"/>
                  <a:pt x="10643" y="37819"/>
                </a:cubicBezTo>
                <a:cubicBezTo>
                  <a:pt x="12114" y="37819"/>
                  <a:pt x="13585" y="37259"/>
                  <a:pt x="14704" y="36140"/>
                </a:cubicBezTo>
                <a:lnTo>
                  <a:pt x="37153" y="13687"/>
                </a:lnTo>
                <a:cubicBezTo>
                  <a:pt x="37837" y="13004"/>
                  <a:pt x="38735" y="12662"/>
                  <a:pt x="39633" y="12662"/>
                </a:cubicBezTo>
                <a:cubicBezTo>
                  <a:pt x="40533" y="12662"/>
                  <a:pt x="41432" y="13004"/>
                  <a:pt x="42117" y="13687"/>
                </a:cubicBezTo>
                <a:cubicBezTo>
                  <a:pt x="43486" y="15055"/>
                  <a:pt x="43486" y="17283"/>
                  <a:pt x="42117" y="18652"/>
                </a:cubicBezTo>
                <a:lnTo>
                  <a:pt x="20959" y="39807"/>
                </a:lnTo>
                <a:cubicBezTo>
                  <a:pt x="20204" y="40562"/>
                  <a:pt x="19787" y="41570"/>
                  <a:pt x="19787" y="42637"/>
                </a:cubicBezTo>
                <a:cubicBezTo>
                  <a:pt x="19787" y="43708"/>
                  <a:pt x="20204" y="44712"/>
                  <a:pt x="20959" y="45466"/>
                </a:cubicBezTo>
                <a:cubicBezTo>
                  <a:pt x="21739" y="46247"/>
                  <a:pt x="22762" y="46638"/>
                  <a:pt x="23789" y="46638"/>
                </a:cubicBezTo>
                <a:cubicBezTo>
                  <a:pt x="24815" y="46638"/>
                  <a:pt x="25838" y="46247"/>
                  <a:pt x="26619" y="45466"/>
                </a:cubicBezTo>
                <a:lnTo>
                  <a:pt x="41233" y="30852"/>
                </a:lnTo>
                <a:cubicBezTo>
                  <a:pt x="41429" y="30655"/>
                  <a:pt x="41700" y="30557"/>
                  <a:pt x="41970" y="30557"/>
                </a:cubicBezTo>
                <a:cubicBezTo>
                  <a:pt x="42241" y="30557"/>
                  <a:pt x="42511" y="30655"/>
                  <a:pt x="42709" y="30852"/>
                </a:cubicBezTo>
                <a:cubicBezTo>
                  <a:pt x="43117" y="31262"/>
                  <a:pt x="43117" y="31927"/>
                  <a:pt x="42709" y="32333"/>
                </a:cubicBezTo>
                <a:lnTo>
                  <a:pt x="34572" y="40473"/>
                </a:lnTo>
                <a:cubicBezTo>
                  <a:pt x="34222" y="40818"/>
                  <a:pt x="34222" y="41383"/>
                  <a:pt x="34572" y="41729"/>
                </a:cubicBezTo>
                <a:cubicBezTo>
                  <a:pt x="34745" y="41904"/>
                  <a:pt x="34973" y="41992"/>
                  <a:pt x="35201" y="41992"/>
                </a:cubicBezTo>
                <a:cubicBezTo>
                  <a:pt x="35428" y="41992"/>
                  <a:pt x="35656" y="41904"/>
                  <a:pt x="35829" y="41729"/>
                </a:cubicBezTo>
                <a:lnTo>
                  <a:pt x="43969" y="33593"/>
                </a:lnTo>
                <a:cubicBezTo>
                  <a:pt x="45070" y="32489"/>
                  <a:pt x="45070" y="30696"/>
                  <a:pt x="43969" y="29595"/>
                </a:cubicBezTo>
                <a:cubicBezTo>
                  <a:pt x="43433" y="29060"/>
                  <a:pt x="42723" y="28766"/>
                  <a:pt x="41969" y="28766"/>
                </a:cubicBezTo>
                <a:cubicBezTo>
                  <a:pt x="41214" y="28766"/>
                  <a:pt x="40503" y="29060"/>
                  <a:pt x="39972" y="29595"/>
                </a:cubicBezTo>
                <a:lnTo>
                  <a:pt x="25357" y="44206"/>
                </a:lnTo>
                <a:cubicBezTo>
                  <a:pt x="24924" y="44639"/>
                  <a:pt x="24356" y="44856"/>
                  <a:pt x="23788" y="44856"/>
                </a:cubicBezTo>
                <a:cubicBezTo>
                  <a:pt x="23220" y="44856"/>
                  <a:pt x="22652" y="44639"/>
                  <a:pt x="22219" y="44206"/>
                </a:cubicBezTo>
                <a:cubicBezTo>
                  <a:pt x="21799" y="43789"/>
                  <a:pt x="21568" y="43231"/>
                  <a:pt x="21568" y="42637"/>
                </a:cubicBezTo>
                <a:cubicBezTo>
                  <a:pt x="21568" y="42045"/>
                  <a:pt x="21799" y="41487"/>
                  <a:pt x="22219" y="41067"/>
                </a:cubicBezTo>
                <a:lnTo>
                  <a:pt x="43374" y="19909"/>
                </a:lnTo>
                <a:cubicBezTo>
                  <a:pt x="45438" y="17849"/>
                  <a:pt x="45438" y="14490"/>
                  <a:pt x="43374" y="12431"/>
                </a:cubicBezTo>
                <a:cubicBezTo>
                  <a:pt x="42344" y="11398"/>
                  <a:pt x="40990" y="10882"/>
                  <a:pt x="39635" y="10882"/>
                </a:cubicBezTo>
                <a:cubicBezTo>
                  <a:pt x="38281" y="10882"/>
                  <a:pt x="36926" y="11398"/>
                  <a:pt x="35896" y="12431"/>
                </a:cubicBezTo>
                <a:lnTo>
                  <a:pt x="13443" y="34880"/>
                </a:lnTo>
                <a:cubicBezTo>
                  <a:pt x="12671" y="35652"/>
                  <a:pt x="11656" y="36038"/>
                  <a:pt x="10641" y="36038"/>
                </a:cubicBezTo>
                <a:cubicBezTo>
                  <a:pt x="9627" y="36038"/>
                  <a:pt x="8612" y="35652"/>
                  <a:pt x="7839" y="34880"/>
                </a:cubicBezTo>
                <a:cubicBezTo>
                  <a:pt x="6293" y="33333"/>
                  <a:pt x="6293" y="30819"/>
                  <a:pt x="7839" y="29272"/>
                </a:cubicBezTo>
                <a:lnTo>
                  <a:pt x="27414" y="9697"/>
                </a:lnTo>
                <a:cubicBezTo>
                  <a:pt x="29396" y="7719"/>
                  <a:pt x="29396" y="4495"/>
                  <a:pt x="27414" y="2513"/>
                </a:cubicBezTo>
                <a:cubicBezTo>
                  <a:pt x="26423" y="1522"/>
                  <a:pt x="25121" y="1026"/>
                  <a:pt x="23820" y="1026"/>
                </a:cubicBezTo>
                <a:cubicBezTo>
                  <a:pt x="22518" y="1026"/>
                  <a:pt x="21217" y="1522"/>
                  <a:pt x="20226" y="2513"/>
                </a:cubicBezTo>
                <a:lnTo>
                  <a:pt x="5032" y="17707"/>
                </a:lnTo>
                <a:cubicBezTo>
                  <a:pt x="4671" y="18064"/>
                  <a:pt x="4191" y="18265"/>
                  <a:pt x="3686" y="18265"/>
                </a:cubicBezTo>
                <a:cubicBezTo>
                  <a:pt x="3176" y="18265"/>
                  <a:pt x="2696" y="18064"/>
                  <a:pt x="2339" y="17707"/>
                </a:cubicBezTo>
                <a:cubicBezTo>
                  <a:pt x="1979" y="17346"/>
                  <a:pt x="1781" y="16867"/>
                  <a:pt x="1781" y="16357"/>
                </a:cubicBezTo>
                <a:cubicBezTo>
                  <a:pt x="1781" y="15851"/>
                  <a:pt x="1979" y="15372"/>
                  <a:pt x="2339" y="15011"/>
                </a:cubicBezTo>
                <a:lnTo>
                  <a:pt x="15830" y="1520"/>
                </a:lnTo>
                <a:cubicBezTo>
                  <a:pt x="16180" y="1170"/>
                  <a:pt x="16180" y="609"/>
                  <a:pt x="15830" y="259"/>
                </a:cubicBezTo>
                <a:cubicBezTo>
                  <a:pt x="15658" y="87"/>
                  <a:pt x="15430" y="0"/>
                  <a:pt x="1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3135"/>
              </a:solidFill>
            </a:endParaRPr>
          </a:p>
        </p:txBody>
      </p:sp>
      <p:sp>
        <p:nvSpPr>
          <p:cNvPr id="276" name="Google Shape;276;p46"/>
          <p:cNvSpPr txBox="1"/>
          <p:nvPr>
            <p:ph type="ctrTitle"/>
          </p:nvPr>
        </p:nvSpPr>
        <p:spPr>
          <a:xfrm>
            <a:off x="2401625" y="2124750"/>
            <a:ext cx="4341000" cy="89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DONUT WORRY</a:t>
            </a:r>
            <a:endParaRPr sz="5100"/>
          </a:p>
        </p:txBody>
      </p:sp>
      <p:sp>
        <p:nvSpPr>
          <p:cNvPr id="277" name="Google Shape;277;p46"/>
          <p:cNvSpPr txBox="1"/>
          <p:nvPr>
            <p:ph idx="1" type="subTitle"/>
          </p:nvPr>
        </p:nvSpPr>
        <p:spPr>
          <a:xfrm>
            <a:off x="2472663" y="2868425"/>
            <a:ext cx="4341000" cy="3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000000"/>
                </a:solidFill>
                <a:latin typeface="Barlow Condensed"/>
                <a:ea typeface="Barlow Condensed"/>
                <a:cs typeface="Barlow Condensed"/>
                <a:sym typeface="Barlow Condensed"/>
              </a:rPr>
              <a:t>Good Morning!</a:t>
            </a:r>
            <a:endParaRPr sz="1700">
              <a:solidFill>
                <a:srgbClr val="000000"/>
              </a:solidFill>
              <a:latin typeface="Barlow Condensed"/>
              <a:ea typeface="Barlow Condensed"/>
              <a:cs typeface="Barlow Condensed"/>
              <a:sym typeface="Barlow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5"/>
          <p:cNvPicPr preferRelativeResize="0"/>
          <p:nvPr/>
        </p:nvPicPr>
        <p:blipFill>
          <a:blip r:embed="rId3">
            <a:alphaModFix/>
          </a:blip>
          <a:stretch>
            <a:fillRect/>
          </a:stretch>
        </p:blipFill>
        <p:spPr>
          <a:xfrm>
            <a:off x="1100313" y="152400"/>
            <a:ext cx="6943378"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Budget</a:t>
            </a:r>
            <a:endParaRPr sz="3200"/>
          </a:p>
        </p:txBody>
      </p:sp>
      <p:pic>
        <p:nvPicPr>
          <p:cNvPr id="364" name="Google Shape;364;p56" title="Points scored"/>
          <p:cNvPicPr preferRelativeResize="0"/>
          <p:nvPr/>
        </p:nvPicPr>
        <p:blipFill>
          <a:blip r:embed="rId3">
            <a:alphaModFix/>
          </a:blip>
          <a:stretch>
            <a:fillRect/>
          </a:stretch>
        </p:blipFill>
        <p:spPr>
          <a:xfrm>
            <a:off x="1728225" y="1035375"/>
            <a:ext cx="5593824" cy="341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5766475" y="1959600"/>
            <a:ext cx="2664300" cy="12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500"/>
              <a:t>Website</a:t>
            </a:r>
            <a:endParaRPr sz="4500"/>
          </a:p>
        </p:txBody>
      </p:sp>
      <p:grpSp>
        <p:nvGrpSpPr>
          <p:cNvPr id="370" name="Google Shape;370;p57"/>
          <p:cNvGrpSpPr/>
          <p:nvPr/>
        </p:nvGrpSpPr>
        <p:grpSpPr>
          <a:xfrm>
            <a:off x="286948" y="240280"/>
            <a:ext cx="5983747" cy="3688350"/>
            <a:chOff x="3938374" y="1462324"/>
            <a:chExt cx="4537267" cy="2661148"/>
          </a:xfrm>
        </p:grpSpPr>
        <p:sp>
          <p:nvSpPr>
            <p:cNvPr id="371" name="Google Shape;371;p57"/>
            <p:cNvSpPr/>
            <p:nvPr/>
          </p:nvSpPr>
          <p:spPr>
            <a:xfrm>
              <a:off x="4309824" y="146232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999F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57"/>
            <p:cNvSpPr/>
            <p:nvPr/>
          </p:nvSpPr>
          <p:spPr>
            <a:xfrm>
              <a:off x="3938374" y="4053515"/>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999F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57"/>
            <p:cNvSpPr/>
            <p:nvPr/>
          </p:nvSpPr>
          <p:spPr>
            <a:xfrm>
              <a:off x="3938374" y="3997489"/>
              <a:ext cx="4536567" cy="55964"/>
            </a:xfrm>
            <a:custGeom>
              <a:rect b="b" l="l" r="r" t="t"/>
              <a:pathLst>
                <a:path extrusionOk="0" h="76142" w="6172200">
                  <a:moveTo>
                    <a:pt x="0" y="76143"/>
                  </a:moveTo>
                  <a:lnTo>
                    <a:pt x="6172200" y="76143"/>
                  </a:lnTo>
                  <a:lnTo>
                    <a:pt x="6172200" y="0"/>
                  </a:lnTo>
                  <a:lnTo>
                    <a:pt x="0" y="0"/>
                  </a:lnTo>
                  <a:close/>
                </a:path>
              </a:pathLst>
            </a:custGeom>
            <a:solidFill>
              <a:srgbClr val="E2E7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57"/>
            <p:cNvSpPr/>
            <p:nvPr/>
          </p:nvSpPr>
          <p:spPr>
            <a:xfrm>
              <a:off x="5872718" y="3997489"/>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39C0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5" name="Google Shape;375;p57"/>
          <p:cNvSpPr txBox="1"/>
          <p:nvPr/>
        </p:nvSpPr>
        <p:spPr>
          <a:xfrm>
            <a:off x="1256100" y="4169550"/>
            <a:ext cx="6631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latin typeface="Barlow Semi Condensed"/>
                <a:ea typeface="Barlow Semi Condensed"/>
                <a:cs typeface="Barlow Semi Condensed"/>
                <a:sym typeface="Barlow Semi Condensed"/>
                <a:hlinkClick r:id="rId3"/>
              </a:rPr>
              <a:t>https://danielsaul.wixsite.com/donutworry</a:t>
            </a:r>
            <a:endParaRPr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100"/>
          </a:p>
        </p:txBody>
      </p:sp>
      <p:pic>
        <p:nvPicPr>
          <p:cNvPr id="376" name="Google Shape;376;p57"/>
          <p:cNvPicPr preferRelativeResize="0"/>
          <p:nvPr/>
        </p:nvPicPr>
        <p:blipFill rotWithShape="1">
          <a:blip r:embed="rId4">
            <a:alphaModFix/>
          </a:blip>
          <a:srcRect b="0" l="49" r="49" t="0"/>
          <a:stretch/>
        </p:blipFill>
        <p:spPr>
          <a:xfrm>
            <a:off x="952100" y="415850"/>
            <a:ext cx="4672926" cy="3129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idx="1" type="subTitle"/>
          </p:nvPr>
        </p:nvSpPr>
        <p:spPr>
          <a:xfrm>
            <a:off x="1412350" y="3624175"/>
            <a:ext cx="2403600" cy="5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Develop better communication with the </a:t>
            </a:r>
            <a:r>
              <a:rPr lang="en" sz="1300"/>
              <a:t>sponsor</a:t>
            </a:r>
            <a:r>
              <a:rPr lang="en" sz="1300"/>
              <a:t> and understand </a:t>
            </a:r>
            <a:r>
              <a:rPr lang="en" sz="1300"/>
              <a:t>their</a:t>
            </a:r>
            <a:r>
              <a:rPr lang="en" sz="1300"/>
              <a:t> expectations.</a:t>
            </a:r>
            <a:endParaRPr sz="1300"/>
          </a:p>
        </p:txBody>
      </p:sp>
      <p:sp>
        <p:nvSpPr>
          <p:cNvPr id="382" name="Google Shape;382;p58"/>
          <p:cNvSpPr txBox="1"/>
          <p:nvPr>
            <p:ph idx="2" type="subTitle"/>
          </p:nvPr>
        </p:nvSpPr>
        <p:spPr>
          <a:xfrm>
            <a:off x="4693063" y="3658375"/>
            <a:ext cx="3485400" cy="5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Frequent communication </a:t>
            </a:r>
            <a:r>
              <a:rPr lang="en" sz="1300"/>
              <a:t>with the sponsor and understanding their expectations is crucial to the success of the project.</a:t>
            </a:r>
            <a:endParaRPr sz="1300"/>
          </a:p>
          <a:p>
            <a:pPr indent="0" lvl="0" marL="0" rtl="0" algn="ctr">
              <a:spcBef>
                <a:spcPts val="0"/>
              </a:spcBef>
              <a:spcAft>
                <a:spcPts val="0"/>
              </a:spcAft>
              <a:buClr>
                <a:schemeClr val="dk1"/>
              </a:buClr>
              <a:buSzPts val="1100"/>
              <a:buFont typeface="Arial"/>
              <a:buNone/>
            </a:pPr>
            <a:r>
              <a:t/>
            </a:r>
            <a:endParaRPr/>
          </a:p>
        </p:txBody>
      </p:sp>
      <p:sp>
        <p:nvSpPr>
          <p:cNvPr id="383" name="Google Shape;383;p58"/>
          <p:cNvSpPr txBox="1"/>
          <p:nvPr>
            <p:ph idx="3" type="subTitle"/>
          </p:nvPr>
        </p:nvSpPr>
        <p:spPr>
          <a:xfrm>
            <a:off x="1626850" y="3458875"/>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Barlow Semi Condensed"/>
                <a:ea typeface="Barlow Semi Condensed"/>
                <a:cs typeface="Barlow Semi Condensed"/>
                <a:sym typeface="Barlow Semi Condensed"/>
              </a:rPr>
              <a:t>How to Improve</a:t>
            </a:r>
            <a:endParaRPr b="1" sz="2200">
              <a:latin typeface="Barlow Semi Condensed"/>
              <a:ea typeface="Barlow Semi Condensed"/>
              <a:cs typeface="Barlow Semi Condensed"/>
              <a:sym typeface="Barlow Semi Condensed"/>
            </a:endParaRPr>
          </a:p>
        </p:txBody>
      </p:sp>
      <p:sp>
        <p:nvSpPr>
          <p:cNvPr id="384" name="Google Shape;384;p58"/>
          <p:cNvSpPr txBox="1"/>
          <p:nvPr>
            <p:ph idx="4" type="subTitle"/>
          </p:nvPr>
        </p:nvSpPr>
        <p:spPr>
          <a:xfrm>
            <a:off x="5448474" y="3492500"/>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Barlow Semi Condensed"/>
                <a:ea typeface="Barlow Semi Condensed"/>
                <a:cs typeface="Barlow Semi Condensed"/>
                <a:sym typeface="Barlow Semi Condensed"/>
              </a:rPr>
              <a:t>Takeaways </a:t>
            </a:r>
            <a:endParaRPr b="1" sz="2200">
              <a:latin typeface="Barlow Semi Condensed"/>
              <a:ea typeface="Barlow Semi Condensed"/>
              <a:cs typeface="Barlow Semi Condensed"/>
              <a:sym typeface="Barlow Semi Condensed"/>
            </a:endParaRPr>
          </a:p>
        </p:txBody>
      </p:sp>
      <p:sp>
        <p:nvSpPr>
          <p:cNvPr id="385" name="Google Shape;385;p58"/>
          <p:cNvSpPr txBox="1"/>
          <p:nvPr>
            <p:ph idx="5" type="subTitle"/>
          </p:nvPr>
        </p:nvSpPr>
        <p:spPr>
          <a:xfrm>
            <a:off x="1451650" y="1876975"/>
            <a:ext cx="2403600" cy="7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Every member followed through with tasks properly and had a </a:t>
            </a:r>
            <a:r>
              <a:rPr lang="en" sz="1300"/>
              <a:t>cooperative</a:t>
            </a:r>
            <a:r>
              <a:rPr lang="en" sz="1300"/>
              <a:t> attitude.</a:t>
            </a:r>
            <a:endParaRPr sz="1300"/>
          </a:p>
        </p:txBody>
      </p:sp>
      <p:sp>
        <p:nvSpPr>
          <p:cNvPr id="386" name="Google Shape;386;p58"/>
          <p:cNvSpPr txBox="1"/>
          <p:nvPr>
            <p:ph idx="6" type="subTitle"/>
          </p:nvPr>
        </p:nvSpPr>
        <p:spPr>
          <a:xfrm>
            <a:off x="5448473" y="1836584"/>
            <a:ext cx="1974600" cy="5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Finding time to meet up and partition tasks with our busy schedules.</a:t>
            </a:r>
            <a:endParaRPr sz="1300"/>
          </a:p>
          <a:p>
            <a:pPr indent="0" lvl="0" marL="0" rtl="0" algn="ctr">
              <a:spcBef>
                <a:spcPts val="0"/>
              </a:spcBef>
              <a:spcAft>
                <a:spcPts val="0"/>
              </a:spcAft>
              <a:buNone/>
            </a:pPr>
            <a:r>
              <a:t/>
            </a:r>
            <a:endParaRPr/>
          </a:p>
        </p:txBody>
      </p:sp>
      <p:sp>
        <p:nvSpPr>
          <p:cNvPr id="387" name="Google Shape;387;p58"/>
          <p:cNvSpPr txBox="1"/>
          <p:nvPr>
            <p:ph idx="7" type="subTitle"/>
          </p:nvPr>
        </p:nvSpPr>
        <p:spPr>
          <a:xfrm>
            <a:off x="1626850" y="1642975"/>
            <a:ext cx="19746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Barlow Semi Condensed"/>
                <a:ea typeface="Barlow Semi Condensed"/>
                <a:cs typeface="Barlow Semi Condensed"/>
                <a:sym typeface="Barlow Semi Condensed"/>
              </a:rPr>
              <a:t>What Went Well</a:t>
            </a:r>
            <a:endParaRPr b="1" sz="2200">
              <a:latin typeface="Barlow Semi Condensed"/>
              <a:ea typeface="Barlow Semi Condensed"/>
              <a:cs typeface="Barlow Semi Condensed"/>
              <a:sym typeface="Barlow Semi Condensed"/>
            </a:endParaRPr>
          </a:p>
        </p:txBody>
      </p:sp>
      <p:sp>
        <p:nvSpPr>
          <p:cNvPr id="388" name="Google Shape;388;p58"/>
          <p:cNvSpPr txBox="1"/>
          <p:nvPr>
            <p:ph idx="8" type="subTitle"/>
          </p:nvPr>
        </p:nvSpPr>
        <p:spPr>
          <a:xfrm>
            <a:off x="5277164" y="1639675"/>
            <a:ext cx="23172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latin typeface="Barlow Semi Condensed"/>
                <a:ea typeface="Barlow Semi Condensed"/>
                <a:cs typeface="Barlow Semi Condensed"/>
                <a:sym typeface="Barlow Semi Condensed"/>
              </a:rPr>
              <a:t>What Went Wrong</a:t>
            </a:r>
            <a:endParaRPr b="1" sz="2100">
              <a:latin typeface="Barlow Semi Condensed"/>
              <a:ea typeface="Barlow Semi Condensed"/>
              <a:cs typeface="Barlow Semi Condensed"/>
              <a:sym typeface="Barlow Semi Condensed"/>
            </a:endParaRPr>
          </a:p>
        </p:txBody>
      </p:sp>
      <p:sp>
        <p:nvSpPr>
          <p:cNvPr id="389" name="Google Shape;389;p58"/>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Summary</a:t>
            </a:r>
            <a:endParaRPr sz="3200"/>
          </a:p>
        </p:txBody>
      </p:sp>
      <p:grpSp>
        <p:nvGrpSpPr>
          <p:cNvPr id="390" name="Google Shape;390;p58"/>
          <p:cNvGrpSpPr/>
          <p:nvPr/>
        </p:nvGrpSpPr>
        <p:grpSpPr>
          <a:xfrm>
            <a:off x="2389402" y="2867937"/>
            <a:ext cx="449497" cy="452252"/>
            <a:chOff x="1212050" y="238125"/>
            <a:chExt cx="5196500" cy="5228350"/>
          </a:xfrm>
        </p:grpSpPr>
        <p:sp>
          <p:nvSpPr>
            <p:cNvPr id="391" name="Google Shape;391;p58"/>
            <p:cNvSpPr/>
            <p:nvPr/>
          </p:nvSpPr>
          <p:spPr>
            <a:xfrm>
              <a:off x="1865225" y="253425"/>
              <a:ext cx="2569750" cy="3113875"/>
            </a:xfrm>
            <a:custGeom>
              <a:rect b="b" l="l" r="r" t="t"/>
              <a:pathLst>
                <a:path extrusionOk="0" h="124555" w="102790">
                  <a:moveTo>
                    <a:pt x="27916" y="13922"/>
                  </a:moveTo>
                  <a:cubicBezTo>
                    <a:pt x="18480" y="23358"/>
                    <a:pt x="15441" y="36862"/>
                    <a:pt x="18798" y="48920"/>
                  </a:cubicBezTo>
                  <a:cubicBezTo>
                    <a:pt x="760" y="70586"/>
                    <a:pt x="0" y="102055"/>
                    <a:pt x="16519" y="124554"/>
                  </a:cubicBezTo>
                  <a:lnTo>
                    <a:pt x="102790" y="38210"/>
                  </a:lnTo>
                  <a:lnTo>
                    <a:pt x="93722" y="29166"/>
                  </a:lnTo>
                  <a:lnTo>
                    <a:pt x="93722" y="29142"/>
                  </a:lnTo>
                  <a:lnTo>
                    <a:pt x="78502" y="13922"/>
                  </a:lnTo>
                  <a:cubicBezTo>
                    <a:pt x="64581" y="1"/>
                    <a:pt x="41812" y="1"/>
                    <a:pt x="27916" y="13922"/>
                  </a:cubicBezTo>
                  <a:close/>
                  <a:moveTo>
                    <a:pt x="27916" y="13922"/>
                  </a:moveTo>
                  <a:close/>
                </a:path>
              </a:pathLst>
            </a:custGeom>
            <a:solidFill>
              <a:srgbClr val="FFC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8"/>
            <p:cNvSpPr/>
            <p:nvPr/>
          </p:nvSpPr>
          <p:spPr>
            <a:xfrm>
              <a:off x="3292850" y="2330550"/>
              <a:ext cx="2575275" cy="3121225"/>
            </a:xfrm>
            <a:custGeom>
              <a:rect b="b" l="l" r="r" t="t"/>
              <a:pathLst>
                <a:path extrusionOk="0" h="124849" w="103011">
                  <a:moveTo>
                    <a:pt x="86296" y="0"/>
                  </a:moveTo>
                  <a:lnTo>
                    <a:pt x="1" y="86394"/>
                  </a:lnTo>
                  <a:lnTo>
                    <a:pt x="9289" y="95683"/>
                  </a:lnTo>
                  <a:lnTo>
                    <a:pt x="9289" y="95683"/>
                  </a:lnTo>
                  <a:lnTo>
                    <a:pt x="24509" y="110927"/>
                  </a:lnTo>
                  <a:cubicBezTo>
                    <a:pt x="38430" y="124848"/>
                    <a:pt x="61174" y="124848"/>
                    <a:pt x="75095" y="110927"/>
                  </a:cubicBezTo>
                  <a:cubicBezTo>
                    <a:pt x="84531" y="101491"/>
                    <a:pt x="87570" y="87987"/>
                    <a:pt x="84213" y="75904"/>
                  </a:cubicBezTo>
                  <a:cubicBezTo>
                    <a:pt x="102325" y="54140"/>
                    <a:pt x="103011" y="22524"/>
                    <a:pt x="86296" y="0"/>
                  </a:cubicBezTo>
                  <a:close/>
                  <a:moveTo>
                    <a:pt x="86296" y="0"/>
                  </a:moveTo>
                  <a:close/>
                </a:path>
              </a:pathLst>
            </a:custGeom>
            <a:solidFill>
              <a:srgbClr val="FFC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8"/>
            <p:cNvSpPr/>
            <p:nvPr/>
          </p:nvSpPr>
          <p:spPr>
            <a:xfrm>
              <a:off x="1955900" y="1046300"/>
              <a:ext cx="3708825" cy="3711875"/>
            </a:xfrm>
            <a:custGeom>
              <a:rect b="b" l="l" r="r" t="t"/>
              <a:pathLst>
                <a:path extrusionOk="0" h="148475" w="148353">
                  <a:moveTo>
                    <a:pt x="99163" y="6495"/>
                  </a:moveTo>
                  <a:lnTo>
                    <a:pt x="12892" y="92839"/>
                  </a:lnTo>
                  <a:lnTo>
                    <a:pt x="3603" y="102128"/>
                  </a:lnTo>
                  <a:cubicBezTo>
                    <a:pt x="0" y="105706"/>
                    <a:pt x="0" y="111564"/>
                    <a:pt x="3603" y="115167"/>
                  </a:cubicBezTo>
                  <a:lnTo>
                    <a:pt x="6716" y="118279"/>
                  </a:lnTo>
                  <a:lnTo>
                    <a:pt x="29901" y="141489"/>
                  </a:lnTo>
                  <a:lnTo>
                    <a:pt x="33308" y="144896"/>
                  </a:lnTo>
                  <a:cubicBezTo>
                    <a:pt x="36886" y="148474"/>
                    <a:pt x="42744" y="148474"/>
                    <a:pt x="46322" y="144896"/>
                  </a:cubicBezTo>
                  <a:lnTo>
                    <a:pt x="53479" y="137764"/>
                  </a:lnTo>
                  <a:lnTo>
                    <a:pt x="139774" y="51370"/>
                  </a:lnTo>
                  <a:lnTo>
                    <a:pt x="144798" y="46346"/>
                  </a:lnTo>
                  <a:cubicBezTo>
                    <a:pt x="148352" y="42768"/>
                    <a:pt x="148352" y="36910"/>
                    <a:pt x="144798" y="33332"/>
                  </a:cubicBezTo>
                  <a:lnTo>
                    <a:pt x="141269" y="29803"/>
                  </a:lnTo>
                  <a:lnTo>
                    <a:pt x="118304" y="6838"/>
                  </a:lnTo>
                  <a:lnTo>
                    <a:pt x="115069" y="3578"/>
                  </a:lnTo>
                  <a:cubicBezTo>
                    <a:pt x="111491" y="0"/>
                    <a:pt x="105633" y="0"/>
                    <a:pt x="102055" y="3578"/>
                  </a:cubicBezTo>
                  <a:close/>
                  <a:moveTo>
                    <a:pt x="99163" y="6495"/>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8"/>
            <p:cNvSpPr/>
            <p:nvPr/>
          </p:nvSpPr>
          <p:spPr>
            <a:xfrm>
              <a:off x="1842550" y="4003275"/>
              <a:ext cx="860900" cy="862125"/>
            </a:xfrm>
            <a:custGeom>
              <a:rect b="b" l="l" r="r" t="t"/>
              <a:pathLst>
                <a:path extrusionOk="0" h="34485" w="34436">
                  <a:moveTo>
                    <a:pt x="11250" y="0"/>
                  </a:moveTo>
                  <a:cubicBezTo>
                    <a:pt x="9142" y="711"/>
                    <a:pt x="7181" y="1912"/>
                    <a:pt x="5515" y="3579"/>
                  </a:cubicBezTo>
                  <a:cubicBezTo>
                    <a:pt x="1005" y="8088"/>
                    <a:pt x="0" y="14828"/>
                    <a:pt x="2525" y="20318"/>
                  </a:cubicBezTo>
                  <a:cubicBezTo>
                    <a:pt x="3235" y="21862"/>
                    <a:pt x="4216" y="23333"/>
                    <a:pt x="5515" y="24632"/>
                  </a:cubicBezTo>
                  <a:lnTo>
                    <a:pt x="9853" y="28970"/>
                  </a:lnTo>
                  <a:cubicBezTo>
                    <a:pt x="11127" y="30244"/>
                    <a:pt x="12598" y="31249"/>
                    <a:pt x="14166" y="31960"/>
                  </a:cubicBezTo>
                  <a:cubicBezTo>
                    <a:pt x="19656" y="34484"/>
                    <a:pt x="26372" y="33479"/>
                    <a:pt x="30881" y="28970"/>
                  </a:cubicBezTo>
                  <a:cubicBezTo>
                    <a:pt x="32548" y="27303"/>
                    <a:pt x="33724" y="25318"/>
                    <a:pt x="34435" y="23210"/>
                  </a:cubicBezTo>
                  <a:close/>
                  <a:moveTo>
                    <a:pt x="11250"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8"/>
            <p:cNvSpPr/>
            <p:nvPr/>
          </p:nvSpPr>
          <p:spPr>
            <a:xfrm>
              <a:off x="4913500" y="926800"/>
              <a:ext cx="863950" cy="864575"/>
            </a:xfrm>
            <a:custGeom>
              <a:rect b="b" l="l" r="r" t="t"/>
              <a:pathLst>
                <a:path extrusionOk="0" h="34583" w="34558">
                  <a:moveTo>
                    <a:pt x="3677" y="5515"/>
                  </a:moveTo>
                  <a:cubicBezTo>
                    <a:pt x="1912" y="7280"/>
                    <a:pt x="687" y="9388"/>
                    <a:pt x="0" y="11618"/>
                  </a:cubicBezTo>
                  <a:lnTo>
                    <a:pt x="22965" y="34583"/>
                  </a:lnTo>
                  <a:cubicBezTo>
                    <a:pt x="25195" y="33896"/>
                    <a:pt x="27303" y="32671"/>
                    <a:pt x="29043" y="30906"/>
                  </a:cubicBezTo>
                  <a:cubicBezTo>
                    <a:pt x="33553" y="26421"/>
                    <a:pt x="34558" y="19681"/>
                    <a:pt x="32033" y="14191"/>
                  </a:cubicBezTo>
                  <a:cubicBezTo>
                    <a:pt x="31323" y="12623"/>
                    <a:pt x="30318" y="11152"/>
                    <a:pt x="29043" y="9878"/>
                  </a:cubicBezTo>
                  <a:lnTo>
                    <a:pt x="24705" y="5515"/>
                  </a:lnTo>
                  <a:cubicBezTo>
                    <a:pt x="23431" y="4241"/>
                    <a:pt x="21960" y="3236"/>
                    <a:pt x="20392" y="2525"/>
                  </a:cubicBezTo>
                  <a:cubicBezTo>
                    <a:pt x="14902" y="1"/>
                    <a:pt x="8162" y="1030"/>
                    <a:pt x="3677" y="5515"/>
                  </a:cubicBezTo>
                  <a:close/>
                  <a:moveTo>
                    <a:pt x="3677" y="5515"/>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8"/>
            <p:cNvSpPr/>
            <p:nvPr/>
          </p:nvSpPr>
          <p:spPr>
            <a:xfrm>
              <a:off x="5423275" y="407825"/>
              <a:ext cx="872550" cy="873775"/>
            </a:xfrm>
            <a:custGeom>
              <a:rect b="b" l="l" r="r" t="t"/>
              <a:pathLst>
                <a:path extrusionOk="0" h="34951" w="34902">
                  <a:moveTo>
                    <a:pt x="20073" y="3212"/>
                  </a:moveTo>
                  <a:lnTo>
                    <a:pt x="1" y="23284"/>
                  </a:lnTo>
                  <a:cubicBezTo>
                    <a:pt x="1569" y="23995"/>
                    <a:pt x="3040" y="25000"/>
                    <a:pt x="4314" y="26274"/>
                  </a:cubicBezTo>
                  <a:lnTo>
                    <a:pt x="8652" y="30637"/>
                  </a:lnTo>
                  <a:cubicBezTo>
                    <a:pt x="9927" y="31911"/>
                    <a:pt x="10932" y="33382"/>
                    <a:pt x="11642" y="34950"/>
                  </a:cubicBezTo>
                  <a:lnTo>
                    <a:pt x="31715" y="14878"/>
                  </a:lnTo>
                  <a:cubicBezTo>
                    <a:pt x="34901" y="11667"/>
                    <a:pt x="34901" y="6422"/>
                    <a:pt x="31715" y="3212"/>
                  </a:cubicBezTo>
                  <a:cubicBezTo>
                    <a:pt x="28504" y="1"/>
                    <a:pt x="23284" y="1"/>
                    <a:pt x="20073" y="3212"/>
                  </a:cubicBezTo>
                  <a:close/>
                  <a:moveTo>
                    <a:pt x="20073" y="3212"/>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8"/>
            <p:cNvSpPr/>
            <p:nvPr/>
          </p:nvSpPr>
          <p:spPr>
            <a:xfrm>
              <a:off x="1324175" y="4511225"/>
              <a:ext cx="872550" cy="873150"/>
            </a:xfrm>
            <a:custGeom>
              <a:rect b="b" l="l" r="r" t="t"/>
              <a:pathLst>
                <a:path extrusionOk="0" h="34926" w="34902">
                  <a:moveTo>
                    <a:pt x="23260" y="0"/>
                  </a:moveTo>
                  <a:lnTo>
                    <a:pt x="3187" y="20073"/>
                  </a:lnTo>
                  <a:cubicBezTo>
                    <a:pt x="1" y="23284"/>
                    <a:pt x="1" y="28528"/>
                    <a:pt x="3187" y="31715"/>
                  </a:cubicBezTo>
                  <a:cubicBezTo>
                    <a:pt x="6398" y="34925"/>
                    <a:pt x="11618" y="34925"/>
                    <a:pt x="14829" y="31715"/>
                  </a:cubicBezTo>
                  <a:lnTo>
                    <a:pt x="34901" y="11642"/>
                  </a:lnTo>
                  <a:cubicBezTo>
                    <a:pt x="33333" y="10931"/>
                    <a:pt x="31862" y="9926"/>
                    <a:pt x="30588" y="8652"/>
                  </a:cubicBezTo>
                  <a:lnTo>
                    <a:pt x="26250" y="4314"/>
                  </a:lnTo>
                  <a:cubicBezTo>
                    <a:pt x="24951" y="3015"/>
                    <a:pt x="23970" y="1544"/>
                    <a:pt x="23260" y="0"/>
                  </a:cubicBezTo>
                  <a:close/>
                  <a:moveTo>
                    <a:pt x="2326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8"/>
            <p:cNvSpPr/>
            <p:nvPr/>
          </p:nvSpPr>
          <p:spPr>
            <a:xfrm>
              <a:off x="1212050" y="238125"/>
              <a:ext cx="5196500" cy="5228350"/>
            </a:xfrm>
            <a:custGeom>
              <a:rect b="b" l="l" r="r" t="t"/>
              <a:pathLst>
                <a:path extrusionOk="0" h="209134" w="207860">
                  <a:moveTo>
                    <a:pt x="194355" y="11666"/>
                  </a:moveTo>
                  <a:cubicBezTo>
                    <a:pt x="195458" y="11666"/>
                    <a:pt x="196488" y="12107"/>
                    <a:pt x="197272" y="12892"/>
                  </a:cubicBezTo>
                  <a:cubicBezTo>
                    <a:pt x="198889" y="14509"/>
                    <a:pt x="198889" y="17132"/>
                    <a:pt x="197272" y="18774"/>
                  </a:cubicBezTo>
                  <a:lnTo>
                    <a:pt x="180728" y="35317"/>
                  </a:lnTo>
                  <a:cubicBezTo>
                    <a:pt x="180728" y="35293"/>
                    <a:pt x="180728" y="35293"/>
                    <a:pt x="180704" y="35293"/>
                  </a:cubicBezTo>
                  <a:cubicBezTo>
                    <a:pt x="180483" y="35023"/>
                    <a:pt x="180238" y="34778"/>
                    <a:pt x="179993" y="34533"/>
                  </a:cubicBezTo>
                  <a:lnTo>
                    <a:pt x="175655" y="30195"/>
                  </a:lnTo>
                  <a:cubicBezTo>
                    <a:pt x="175655" y="30170"/>
                    <a:pt x="175631" y="30170"/>
                    <a:pt x="175631" y="30146"/>
                  </a:cubicBezTo>
                  <a:cubicBezTo>
                    <a:pt x="175386" y="29925"/>
                    <a:pt x="175165" y="29705"/>
                    <a:pt x="174920" y="29484"/>
                  </a:cubicBezTo>
                  <a:cubicBezTo>
                    <a:pt x="174895" y="29460"/>
                    <a:pt x="174871" y="29460"/>
                    <a:pt x="174871" y="29435"/>
                  </a:cubicBezTo>
                  <a:lnTo>
                    <a:pt x="191414" y="12892"/>
                  </a:lnTo>
                  <a:cubicBezTo>
                    <a:pt x="192174" y="12107"/>
                    <a:pt x="193228" y="11666"/>
                    <a:pt x="194331" y="11666"/>
                  </a:cubicBezTo>
                  <a:close/>
                  <a:moveTo>
                    <a:pt x="162249" y="32817"/>
                  </a:moveTo>
                  <a:cubicBezTo>
                    <a:pt x="163866" y="32817"/>
                    <a:pt x="165411" y="33160"/>
                    <a:pt x="166832" y="33822"/>
                  </a:cubicBezTo>
                  <a:cubicBezTo>
                    <a:pt x="167053" y="33920"/>
                    <a:pt x="167273" y="34043"/>
                    <a:pt x="167518" y="34165"/>
                  </a:cubicBezTo>
                  <a:cubicBezTo>
                    <a:pt x="167567" y="34214"/>
                    <a:pt x="167616" y="34239"/>
                    <a:pt x="167665" y="34263"/>
                  </a:cubicBezTo>
                  <a:cubicBezTo>
                    <a:pt x="167910" y="34410"/>
                    <a:pt x="168131" y="34533"/>
                    <a:pt x="168352" y="34680"/>
                  </a:cubicBezTo>
                  <a:cubicBezTo>
                    <a:pt x="168401" y="34729"/>
                    <a:pt x="168425" y="34753"/>
                    <a:pt x="168474" y="34778"/>
                  </a:cubicBezTo>
                  <a:cubicBezTo>
                    <a:pt x="168695" y="34950"/>
                    <a:pt x="168915" y="35097"/>
                    <a:pt x="169136" y="35293"/>
                  </a:cubicBezTo>
                  <a:cubicBezTo>
                    <a:pt x="169160" y="35317"/>
                    <a:pt x="169185" y="35342"/>
                    <a:pt x="169234" y="35366"/>
                  </a:cubicBezTo>
                  <a:cubicBezTo>
                    <a:pt x="169454" y="35562"/>
                    <a:pt x="169651" y="35758"/>
                    <a:pt x="169871" y="35954"/>
                  </a:cubicBezTo>
                  <a:lnTo>
                    <a:pt x="174209" y="40317"/>
                  </a:lnTo>
                  <a:cubicBezTo>
                    <a:pt x="174430" y="40538"/>
                    <a:pt x="174650" y="40758"/>
                    <a:pt x="174846" y="41003"/>
                  </a:cubicBezTo>
                  <a:cubicBezTo>
                    <a:pt x="174846" y="41003"/>
                    <a:pt x="174871" y="41028"/>
                    <a:pt x="174871" y="41028"/>
                  </a:cubicBezTo>
                  <a:cubicBezTo>
                    <a:pt x="175067" y="41273"/>
                    <a:pt x="175263" y="41518"/>
                    <a:pt x="175435" y="41763"/>
                  </a:cubicBezTo>
                  <a:lnTo>
                    <a:pt x="175435" y="41787"/>
                  </a:lnTo>
                  <a:cubicBezTo>
                    <a:pt x="175802" y="42302"/>
                    <a:pt x="176121" y="42841"/>
                    <a:pt x="176366" y="43405"/>
                  </a:cubicBezTo>
                  <a:cubicBezTo>
                    <a:pt x="176390" y="43454"/>
                    <a:pt x="176415" y="43479"/>
                    <a:pt x="176439" y="43528"/>
                  </a:cubicBezTo>
                  <a:cubicBezTo>
                    <a:pt x="177052" y="44900"/>
                    <a:pt x="177371" y="46395"/>
                    <a:pt x="177371" y="47939"/>
                  </a:cubicBezTo>
                  <a:cubicBezTo>
                    <a:pt x="177371" y="50831"/>
                    <a:pt x="176243" y="53552"/>
                    <a:pt x="174209" y="55586"/>
                  </a:cubicBezTo>
                  <a:cubicBezTo>
                    <a:pt x="173547" y="56248"/>
                    <a:pt x="172788" y="56836"/>
                    <a:pt x="171954" y="57302"/>
                  </a:cubicBezTo>
                  <a:lnTo>
                    <a:pt x="152887" y="38209"/>
                  </a:lnTo>
                  <a:cubicBezTo>
                    <a:pt x="153377" y="37400"/>
                    <a:pt x="153940" y="36641"/>
                    <a:pt x="154627" y="35954"/>
                  </a:cubicBezTo>
                  <a:cubicBezTo>
                    <a:pt x="156636" y="33920"/>
                    <a:pt x="159357" y="32817"/>
                    <a:pt x="162249" y="32817"/>
                  </a:cubicBezTo>
                  <a:close/>
                  <a:moveTo>
                    <a:pt x="79336" y="8161"/>
                  </a:moveTo>
                  <a:cubicBezTo>
                    <a:pt x="87816" y="8161"/>
                    <a:pt x="95781" y="11446"/>
                    <a:pt x="101737" y="17426"/>
                  </a:cubicBezTo>
                  <a:lnTo>
                    <a:pt x="123133" y="38822"/>
                  </a:lnTo>
                  <a:lnTo>
                    <a:pt x="43259" y="118770"/>
                  </a:lnTo>
                  <a:cubicBezTo>
                    <a:pt x="30735" y="98158"/>
                    <a:pt x="32499" y="70855"/>
                    <a:pt x="48063" y="52130"/>
                  </a:cubicBezTo>
                  <a:cubicBezTo>
                    <a:pt x="48920" y="51101"/>
                    <a:pt x="49214" y="49728"/>
                    <a:pt x="48871" y="48429"/>
                  </a:cubicBezTo>
                  <a:cubicBezTo>
                    <a:pt x="45783" y="37376"/>
                    <a:pt x="48871" y="25489"/>
                    <a:pt x="56935" y="17426"/>
                  </a:cubicBezTo>
                  <a:cubicBezTo>
                    <a:pt x="62890" y="11446"/>
                    <a:pt x="70856" y="8161"/>
                    <a:pt x="79336" y="8161"/>
                  </a:cubicBezTo>
                  <a:close/>
                  <a:moveTo>
                    <a:pt x="35588" y="155508"/>
                  </a:moveTo>
                  <a:lnTo>
                    <a:pt x="54778" y="174699"/>
                  </a:lnTo>
                  <a:cubicBezTo>
                    <a:pt x="54337" y="175434"/>
                    <a:pt x="53822" y="176096"/>
                    <a:pt x="53209" y="176684"/>
                  </a:cubicBezTo>
                  <a:cubicBezTo>
                    <a:pt x="51200" y="178718"/>
                    <a:pt x="48479" y="179821"/>
                    <a:pt x="45587" y="179821"/>
                  </a:cubicBezTo>
                  <a:cubicBezTo>
                    <a:pt x="43970" y="179821"/>
                    <a:pt x="42425" y="179478"/>
                    <a:pt x="41004" y="178816"/>
                  </a:cubicBezTo>
                  <a:cubicBezTo>
                    <a:pt x="40783" y="178718"/>
                    <a:pt x="40563" y="178595"/>
                    <a:pt x="40318" y="178473"/>
                  </a:cubicBezTo>
                  <a:cubicBezTo>
                    <a:pt x="40269" y="178448"/>
                    <a:pt x="40220" y="178399"/>
                    <a:pt x="40171" y="178375"/>
                  </a:cubicBezTo>
                  <a:cubicBezTo>
                    <a:pt x="39926" y="178252"/>
                    <a:pt x="39705" y="178105"/>
                    <a:pt x="39484" y="177958"/>
                  </a:cubicBezTo>
                  <a:cubicBezTo>
                    <a:pt x="39435" y="177934"/>
                    <a:pt x="39386" y="177885"/>
                    <a:pt x="39337" y="177860"/>
                  </a:cubicBezTo>
                  <a:cubicBezTo>
                    <a:pt x="39117" y="177689"/>
                    <a:pt x="38921" y="177542"/>
                    <a:pt x="38700" y="177370"/>
                  </a:cubicBezTo>
                  <a:cubicBezTo>
                    <a:pt x="38676" y="177321"/>
                    <a:pt x="38651" y="177296"/>
                    <a:pt x="38602" y="177272"/>
                  </a:cubicBezTo>
                  <a:cubicBezTo>
                    <a:pt x="38382" y="177100"/>
                    <a:pt x="38161" y="176880"/>
                    <a:pt x="37965" y="176684"/>
                  </a:cubicBezTo>
                  <a:lnTo>
                    <a:pt x="33602" y="172346"/>
                  </a:lnTo>
                  <a:cubicBezTo>
                    <a:pt x="33406" y="172125"/>
                    <a:pt x="33210" y="171905"/>
                    <a:pt x="33014" y="171684"/>
                  </a:cubicBezTo>
                  <a:lnTo>
                    <a:pt x="32941" y="171610"/>
                  </a:lnTo>
                  <a:cubicBezTo>
                    <a:pt x="32352" y="170900"/>
                    <a:pt x="31862" y="170091"/>
                    <a:pt x="31470" y="169233"/>
                  </a:cubicBezTo>
                  <a:cubicBezTo>
                    <a:pt x="31446" y="169160"/>
                    <a:pt x="31397" y="169111"/>
                    <a:pt x="31372" y="169062"/>
                  </a:cubicBezTo>
                  <a:cubicBezTo>
                    <a:pt x="29632" y="165091"/>
                    <a:pt x="30392" y="160312"/>
                    <a:pt x="33602" y="157077"/>
                  </a:cubicBezTo>
                  <a:cubicBezTo>
                    <a:pt x="34215" y="156464"/>
                    <a:pt x="34877" y="155949"/>
                    <a:pt x="35588" y="155508"/>
                  </a:cubicBezTo>
                  <a:close/>
                  <a:moveTo>
                    <a:pt x="27083" y="177345"/>
                  </a:moveTo>
                  <a:cubicBezTo>
                    <a:pt x="27108" y="177345"/>
                    <a:pt x="27108" y="177345"/>
                    <a:pt x="27132" y="177370"/>
                  </a:cubicBezTo>
                  <a:cubicBezTo>
                    <a:pt x="27353" y="177615"/>
                    <a:pt x="27598" y="177885"/>
                    <a:pt x="27843" y="178130"/>
                  </a:cubicBezTo>
                  <a:lnTo>
                    <a:pt x="32181" y="182468"/>
                  </a:lnTo>
                  <a:cubicBezTo>
                    <a:pt x="32181" y="182468"/>
                    <a:pt x="32205" y="182468"/>
                    <a:pt x="32205" y="182492"/>
                  </a:cubicBezTo>
                  <a:cubicBezTo>
                    <a:pt x="32450" y="182713"/>
                    <a:pt x="32671" y="182933"/>
                    <a:pt x="32916" y="183154"/>
                  </a:cubicBezTo>
                  <a:cubicBezTo>
                    <a:pt x="32941" y="183179"/>
                    <a:pt x="32965" y="183203"/>
                    <a:pt x="32965" y="183203"/>
                  </a:cubicBezTo>
                  <a:lnTo>
                    <a:pt x="16422" y="199771"/>
                  </a:lnTo>
                  <a:cubicBezTo>
                    <a:pt x="15637" y="200531"/>
                    <a:pt x="14608" y="200972"/>
                    <a:pt x="13481" y="200972"/>
                  </a:cubicBezTo>
                  <a:cubicBezTo>
                    <a:pt x="12378" y="200972"/>
                    <a:pt x="11324" y="200531"/>
                    <a:pt x="10564" y="199771"/>
                  </a:cubicBezTo>
                  <a:cubicBezTo>
                    <a:pt x="8947" y="198153"/>
                    <a:pt x="8947" y="195506"/>
                    <a:pt x="10564" y="193864"/>
                  </a:cubicBezTo>
                  <a:lnTo>
                    <a:pt x="27083" y="177345"/>
                  </a:lnTo>
                  <a:close/>
                  <a:moveTo>
                    <a:pt x="138304" y="37302"/>
                  </a:moveTo>
                  <a:cubicBezTo>
                    <a:pt x="139676" y="37302"/>
                    <a:pt x="140975" y="37842"/>
                    <a:pt x="141931" y="38797"/>
                  </a:cubicBezTo>
                  <a:lnTo>
                    <a:pt x="154382" y="51272"/>
                  </a:lnTo>
                  <a:lnTo>
                    <a:pt x="168131" y="65022"/>
                  </a:lnTo>
                  <a:lnTo>
                    <a:pt x="171660" y="68551"/>
                  </a:lnTo>
                  <a:cubicBezTo>
                    <a:pt x="173645" y="70536"/>
                    <a:pt x="173645" y="73796"/>
                    <a:pt x="171660" y="75781"/>
                  </a:cubicBezTo>
                  <a:lnTo>
                    <a:pt x="135926" y="111564"/>
                  </a:lnTo>
                  <a:cubicBezTo>
                    <a:pt x="134333" y="113157"/>
                    <a:pt x="134333" y="115730"/>
                    <a:pt x="135926" y="117323"/>
                  </a:cubicBezTo>
                  <a:cubicBezTo>
                    <a:pt x="136723" y="118132"/>
                    <a:pt x="137765" y="118537"/>
                    <a:pt x="138806" y="118537"/>
                  </a:cubicBezTo>
                  <a:cubicBezTo>
                    <a:pt x="139848" y="118537"/>
                    <a:pt x="140889" y="118132"/>
                    <a:pt x="141686" y="117323"/>
                  </a:cubicBezTo>
                  <a:lnTo>
                    <a:pt x="168915" y="90094"/>
                  </a:lnTo>
                  <a:lnTo>
                    <a:pt x="168915" y="90094"/>
                  </a:lnTo>
                  <a:cubicBezTo>
                    <a:pt x="181660" y="110731"/>
                    <a:pt x="179993" y="138156"/>
                    <a:pt x="164308" y="157003"/>
                  </a:cubicBezTo>
                  <a:cubicBezTo>
                    <a:pt x="163450" y="158033"/>
                    <a:pt x="163156" y="159405"/>
                    <a:pt x="163499" y="160704"/>
                  </a:cubicBezTo>
                  <a:cubicBezTo>
                    <a:pt x="166587" y="171782"/>
                    <a:pt x="163499" y="183669"/>
                    <a:pt x="155435" y="191732"/>
                  </a:cubicBezTo>
                  <a:cubicBezTo>
                    <a:pt x="149480" y="197688"/>
                    <a:pt x="141539" y="200972"/>
                    <a:pt x="133034" y="200972"/>
                  </a:cubicBezTo>
                  <a:cubicBezTo>
                    <a:pt x="124554" y="200972"/>
                    <a:pt x="116589" y="197688"/>
                    <a:pt x="110633" y="191732"/>
                  </a:cubicBezTo>
                  <a:lnTo>
                    <a:pt x="95413" y="176488"/>
                  </a:lnTo>
                  <a:cubicBezTo>
                    <a:pt x="95364" y="176439"/>
                    <a:pt x="95291" y="176365"/>
                    <a:pt x="95217" y="176316"/>
                  </a:cubicBezTo>
                  <a:lnTo>
                    <a:pt x="88992" y="170066"/>
                  </a:lnTo>
                  <a:lnTo>
                    <a:pt x="119971" y="139087"/>
                  </a:lnTo>
                  <a:cubicBezTo>
                    <a:pt x="121564" y="137494"/>
                    <a:pt x="121564" y="134896"/>
                    <a:pt x="119947" y="133303"/>
                  </a:cubicBezTo>
                  <a:cubicBezTo>
                    <a:pt x="119150" y="132507"/>
                    <a:pt x="118109" y="132108"/>
                    <a:pt x="117067" y="132108"/>
                  </a:cubicBezTo>
                  <a:cubicBezTo>
                    <a:pt x="116025" y="132108"/>
                    <a:pt x="114984" y="132507"/>
                    <a:pt x="114187" y="133303"/>
                  </a:cubicBezTo>
                  <a:lnTo>
                    <a:pt x="73184" y="174355"/>
                  </a:lnTo>
                  <a:cubicBezTo>
                    <a:pt x="72228" y="175311"/>
                    <a:pt x="70929" y="175826"/>
                    <a:pt x="69581" y="175826"/>
                  </a:cubicBezTo>
                  <a:cubicBezTo>
                    <a:pt x="68209" y="175826"/>
                    <a:pt x="66910" y="175311"/>
                    <a:pt x="65954" y="174355"/>
                  </a:cubicBezTo>
                  <a:lnTo>
                    <a:pt x="36249" y="144602"/>
                  </a:lnTo>
                  <a:cubicBezTo>
                    <a:pt x="35269" y="143646"/>
                    <a:pt x="34754" y="142347"/>
                    <a:pt x="34754" y="140974"/>
                  </a:cubicBezTo>
                  <a:cubicBezTo>
                    <a:pt x="34754" y="139602"/>
                    <a:pt x="35269" y="138303"/>
                    <a:pt x="36249" y="137347"/>
                  </a:cubicBezTo>
                  <a:lnTo>
                    <a:pt x="131784" y="41714"/>
                  </a:lnTo>
                  <a:lnTo>
                    <a:pt x="134701" y="38797"/>
                  </a:lnTo>
                  <a:cubicBezTo>
                    <a:pt x="135657" y="37842"/>
                    <a:pt x="136931" y="37302"/>
                    <a:pt x="138304" y="37302"/>
                  </a:cubicBezTo>
                  <a:close/>
                  <a:moveTo>
                    <a:pt x="79336" y="0"/>
                  </a:moveTo>
                  <a:cubicBezTo>
                    <a:pt x="68650" y="0"/>
                    <a:pt x="58650" y="4142"/>
                    <a:pt x="51151" y="11642"/>
                  </a:cubicBezTo>
                  <a:cubicBezTo>
                    <a:pt x="41519" y="21274"/>
                    <a:pt x="37524" y="35244"/>
                    <a:pt x="40465" y="48552"/>
                  </a:cubicBezTo>
                  <a:cubicBezTo>
                    <a:pt x="32009" y="59434"/>
                    <a:pt x="27157" y="72987"/>
                    <a:pt x="26740" y="86908"/>
                  </a:cubicBezTo>
                  <a:cubicBezTo>
                    <a:pt x="26372" y="100314"/>
                    <a:pt x="30122" y="113574"/>
                    <a:pt x="37352" y="124676"/>
                  </a:cubicBezTo>
                  <a:lnTo>
                    <a:pt x="30465" y="131563"/>
                  </a:lnTo>
                  <a:cubicBezTo>
                    <a:pt x="27965" y="134063"/>
                    <a:pt x="26568" y="137421"/>
                    <a:pt x="26568" y="140974"/>
                  </a:cubicBezTo>
                  <a:cubicBezTo>
                    <a:pt x="26568" y="144185"/>
                    <a:pt x="27696" y="147224"/>
                    <a:pt x="29754" y="149626"/>
                  </a:cubicBezTo>
                  <a:cubicBezTo>
                    <a:pt x="29093" y="150141"/>
                    <a:pt x="28431" y="150680"/>
                    <a:pt x="27843" y="151293"/>
                  </a:cubicBezTo>
                  <a:cubicBezTo>
                    <a:pt x="22818" y="156317"/>
                    <a:pt x="21201" y="163474"/>
                    <a:pt x="23015" y="169870"/>
                  </a:cubicBezTo>
                  <a:lnTo>
                    <a:pt x="4780" y="188105"/>
                  </a:lnTo>
                  <a:cubicBezTo>
                    <a:pt x="1" y="192909"/>
                    <a:pt x="1" y="200727"/>
                    <a:pt x="4780" y="205531"/>
                  </a:cubicBezTo>
                  <a:cubicBezTo>
                    <a:pt x="7108" y="207859"/>
                    <a:pt x="10196" y="209133"/>
                    <a:pt x="13481" y="209133"/>
                  </a:cubicBezTo>
                  <a:cubicBezTo>
                    <a:pt x="16789" y="209133"/>
                    <a:pt x="19877" y="207859"/>
                    <a:pt x="22206" y="205531"/>
                  </a:cubicBezTo>
                  <a:lnTo>
                    <a:pt x="40440" y="187296"/>
                  </a:lnTo>
                  <a:cubicBezTo>
                    <a:pt x="42082" y="187762"/>
                    <a:pt x="43822" y="188007"/>
                    <a:pt x="45587" y="188007"/>
                  </a:cubicBezTo>
                  <a:cubicBezTo>
                    <a:pt x="50660" y="188007"/>
                    <a:pt x="55415" y="186046"/>
                    <a:pt x="58993" y="182468"/>
                  </a:cubicBezTo>
                  <a:cubicBezTo>
                    <a:pt x="59582" y="181855"/>
                    <a:pt x="60145" y="181218"/>
                    <a:pt x="60636" y="180556"/>
                  </a:cubicBezTo>
                  <a:cubicBezTo>
                    <a:pt x="63086" y="182786"/>
                    <a:pt x="66224" y="184012"/>
                    <a:pt x="69581" y="184012"/>
                  </a:cubicBezTo>
                  <a:cubicBezTo>
                    <a:pt x="73135" y="184012"/>
                    <a:pt x="76468" y="182615"/>
                    <a:pt x="78968" y="180115"/>
                  </a:cubicBezTo>
                  <a:lnTo>
                    <a:pt x="83233" y="175850"/>
                  </a:lnTo>
                  <a:lnTo>
                    <a:pt x="89629" y="182272"/>
                  </a:lnTo>
                  <a:cubicBezTo>
                    <a:pt x="89678" y="182321"/>
                    <a:pt x="89752" y="182394"/>
                    <a:pt x="89801" y="182443"/>
                  </a:cubicBezTo>
                  <a:lnTo>
                    <a:pt x="104849" y="197492"/>
                  </a:lnTo>
                  <a:cubicBezTo>
                    <a:pt x="112349" y="205016"/>
                    <a:pt x="122373" y="209133"/>
                    <a:pt x="133034" y="209133"/>
                  </a:cubicBezTo>
                  <a:cubicBezTo>
                    <a:pt x="143720" y="209133"/>
                    <a:pt x="153720" y="205016"/>
                    <a:pt x="161220" y="197492"/>
                  </a:cubicBezTo>
                  <a:cubicBezTo>
                    <a:pt x="170851" y="187860"/>
                    <a:pt x="174846" y="173890"/>
                    <a:pt x="171905" y="160581"/>
                  </a:cubicBezTo>
                  <a:cubicBezTo>
                    <a:pt x="180410" y="149651"/>
                    <a:pt x="185263" y="136048"/>
                    <a:pt x="185630" y="122054"/>
                  </a:cubicBezTo>
                  <a:cubicBezTo>
                    <a:pt x="185973" y="108598"/>
                    <a:pt x="182175" y="95266"/>
                    <a:pt x="174846" y="84163"/>
                  </a:cubicBezTo>
                  <a:lnTo>
                    <a:pt x="177444" y="81565"/>
                  </a:lnTo>
                  <a:cubicBezTo>
                    <a:pt x="182469" y="76516"/>
                    <a:pt x="182591" y="68404"/>
                    <a:pt x="177836" y="63208"/>
                  </a:cubicBezTo>
                  <a:cubicBezTo>
                    <a:pt x="178596" y="62644"/>
                    <a:pt x="179331" y="62032"/>
                    <a:pt x="179993" y="61345"/>
                  </a:cubicBezTo>
                  <a:cubicBezTo>
                    <a:pt x="183572" y="57767"/>
                    <a:pt x="185532" y="53012"/>
                    <a:pt x="185532" y="47939"/>
                  </a:cubicBezTo>
                  <a:cubicBezTo>
                    <a:pt x="185532" y="46175"/>
                    <a:pt x="185287" y="44434"/>
                    <a:pt x="184821" y="42768"/>
                  </a:cubicBezTo>
                  <a:lnTo>
                    <a:pt x="203056" y="24533"/>
                  </a:lnTo>
                  <a:cubicBezTo>
                    <a:pt x="207860" y="19730"/>
                    <a:pt x="207860" y="11911"/>
                    <a:pt x="203056" y="7108"/>
                  </a:cubicBezTo>
                  <a:cubicBezTo>
                    <a:pt x="200728" y="4779"/>
                    <a:pt x="197640" y="3505"/>
                    <a:pt x="194355" y="3505"/>
                  </a:cubicBezTo>
                  <a:lnTo>
                    <a:pt x="194331" y="3505"/>
                  </a:lnTo>
                  <a:cubicBezTo>
                    <a:pt x="191047" y="3505"/>
                    <a:pt x="187959" y="4779"/>
                    <a:pt x="185630" y="7108"/>
                  </a:cubicBezTo>
                  <a:lnTo>
                    <a:pt x="167396" y="25342"/>
                  </a:lnTo>
                  <a:cubicBezTo>
                    <a:pt x="165754" y="24876"/>
                    <a:pt x="164014" y="24631"/>
                    <a:pt x="162249" y="24631"/>
                  </a:cubicBezTo>
                  <a:cubicBezTo>
                    <a:pt x="157176" y="24631"/>
                    <a:pt x="152421" y="26617"/>
                    <a:pt x="148843" y="30170"/>
                  </a:cubicBezTo>
                  <a:cubicBezTo>
                    <a:pt x="148156" y="30857"/>
                    <a:pt x="147544" y="31592"/>
                    <a:pt x="146980" y="32352"/>
                  </a:cubicBezTo>
                  <a:cubicBezTo>
                    <a:pt x="144578" y="30268"/>
                    <a:pt x="141539" y="29141"/>
                    <a:pt x="138304" y="29141"/>
                  </a:cubicBezTo>
                  <a:cubicBezTo>
                    <a:pt x="134750" y="29141"/>
                    <a:pt x="131417" y="30538"/>
                    <a:pt x="128917" y="33038"/>
                  </a:cubicBezTo>
                  <a:lnTo>
                    <a:pt x="107521" y="11642"/>
                  </a:lnTo>
                  <a:cubicBezTo>
                    <a:pt x="100021" y="4142"/>
                    <a:pt x="89997" y="0"/>
                    <a:pt x="79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8"/>
            <p:cNvSpPr/>
            <p:nvPr/>
          </p:nvSpPr>
          <p:spPr>
            <a:xfrm>
              <a:off x="4302000" y="3263875"/>
              <a:ext cx="226125" cy="205750"/>
            </a:xfrm>
            <a:custGeom>
              <a:rect b="b" l="l" r="r" t="t"/>
              <a:pathLst>
                <a:path extrusionOk="0" h="8230" w="9045">
                  <a:moveTo>
                    <a:pt x="4550" y="0"/>
                  </a:moveTo>
                  <a:cubicBezTo>
                    <a:pt x="3505" y="0"/>
                    <a:pt x="2464" y="399"/>
                    <a:pt x="1667" y="1195"/>
                  </a:cubicBezTo>
                  <a:lnTo>
                    <a:pt x="1594" y="1244"/>
                  </a:lnTo>
                  <a:cubicBezTo>
                    <a:pt x="1" y="2862"/>
                    <a:pt x="25" y="5435"/>
                    <a:pt x="1618" y="7028"/>
                  </a:cubicBezTo>
                  <a:cubicBezTo>
                    <a:pt x="2402" y="7813"/>
                    <a:pt x="3456" y="8229"/>
                    <a:pt x="4486" y="8229"/>
                  </a:cubicBezTo>
                  <a:cubicBezTo>
                    <a:pt x="5540" y="8229"/>
                    <a:pt x="6593" y="7813"/>
                    <a:pt x="7402" y="7028"/>
                  </a:cubicBezTo>
                  <a:lnTo>
                    <a:pt x="7451" y="6955"/>
                  </a:lnTo>
                  <a:cubicBezTo>
                    <a:pt x="9044" y="5362"/>
                    <a:pt x="9044" y="2788"/>
                    <a:pt x="7451" y="1195"/>
                  </a:cubicBezTo>
                  <a:cubicBezTo>
                    <a:pt x="6642" y="399"/>
                    <a:pt x="5595" y="0"/>
                    <a:pt x="4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58"/>
          <p:cNvGrpSpPr/>
          <p:nvPr/>
        </p:nvGrpSpPr>
        <p:grpSpPr>
          <a:xfrm>
            <a:off x="6227551" y="1133725"/>
            <a:ext cx="416426" cy="451411"/>
            <a:chOff x="1397700" y="238050"/>
            <a:chExt cx="4814175" cy="5218625"/>
          </a:xfrm>
        </p:grpSpPr>
        <p:sp>
          <p:nvSpPr>
            <p:cNvPr id="401" name="Google Shape;401;p58"/>
            <p:cNvSpPr/>
            <p:nvPr/>
          </p:nvSpPr>
          <p:spPr>
            <a:xfrm>
              <a:off x="2265925" y="3042525"/>
              <a:ext cx="3077725" cy="2312425"/>
            </a:xfrm>
            <a:custGeom>
              <a:rect b="b" l="l" r="r" t="t"/>
              <a:pathLst>
                <a:path extrusionOk="0" h="92497" w="123109">
                  <a:moveTo>
                    <a:pt x="123108" y="5246"/>
                  </a:moveTo>
                  <a:cubicBezTo>
                    <a:pt x="104702" y="16814"/>
                    <a:pt x="67326" y="12451"/>
                    <a:pt x="61518" y="1"/>
                  </a:cubicBezTo>
                  <a:cubicBezTo>
                    <a:pt x="55954" y="14069"/>
                    <a:pt x="15736" y="16520"/>
                    <a:pt x="74" y="5858"/>
                  </a:cubicBezTo>
                  <a:lnTo>
                    <a:pt x="74" y="34068"/>
                  </a:lnTo>
                  <a:lnTo>
                    <a:pt x="1" y="34068"/>
                  </a:lnTo>
                  <a:lnTo>
                    <a:pt x="1" y="37254"/>
                  </a:lnTo>
                  <a:cubicBezTo>
                    <a:pt x="1" y="59508"/>
                    <a:pt x="16201" y="78821"/>
                    <a:pt x="36936" y="87791"/>
                  </a:cubicBezTo>
                  <a:cubicBezTo>
                    <a:pt x="42230" y="90070"/>
                    <a:pt x="47818" y="91663"/>
                    <a:pt x="53528" y="92497"/>
                  </a:cubicBezTo>
                  <a:lnTo>
                    <a:pt x="70194" y="92497"/>
                  </a:lnTo>
                  <a:cubicBezTo>
                    <a:pt x="75782" y="91663"/>
                    <a:pt x="81296" y="90070"/>
                    <a:pt x="86517" y="87791"/>
                  </a:cubicBezTo>
                  <a:cubicBezTo>
                    <a:pt x="90144" y="86198"/>
                    <a:pt x="93624" y="84286"/>
                    <a:pt x="96884" y="82081"/>
                  </a:cubicBezTo>
                  <a:cubicBezTo>
                    <a:pt x="112178" y="71885"/>
                    <a:pt x="123108" y="55538"/>
                    <a:pt x="123108" y="37254"/>
                  </a:cubicBezTo>
                  <a:close/>
                  <a:moveTo>
                    <a:pt x="123108" y="5246"/>
                  </a:move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8"/>
            <p:cNvSpPr/>
            <p:nvPr/>
          </p:nvSpPr>
          <p:spPr>
            <a:xfrm>
              <a:off x="2265925" y="2674275"/>
              <a:ext cx="3077725" cy="788600"/>
            </a:xfrm>
            <a:custGeom>
              <a:rect b="b" l="l" r="r" t="t"/>
              <a:pathLst>
                <a:path extrusionOk="0" h="31544" w="123109">
                  <a:moveTo>
                    <a:pt x="74" y="20588"/>
                  </a:moveTo>
                  <a:cubicBezTo>
                    <a:pt x="15736" y="31250"/>
                    <a:pt x="55954" y="28799"/>
                    <a:pt x="61518" y="14731"/>
                  </a:cubicBezTo>
                  <a:cubicBezTo>
                    <a:pt x="67326" y="27181"/>
                    <a:pt x="104702" y="31544"/>
                    <a:pt x="123108" y="19976"/>
                  </a:cubicBezTo>
                  <a:lnTo>
                    <a:pt x="123108" y="8309"/>
                  </a:lnTo>
                  <a:cubicBezTo>
                    <a:pt x="112178" y="4339"/>
                    <a:pt x="97815" y="1790"/>
                    <a:pt x="82179" y="687"/>
                  </a:cubicBezTo>
                  <a:cubicBezTo>
                    <a:pt x="75512" y="221"/>
                    <a:pt x="68625" y="1"/>
                    <a:pt x="61689" y="50"/>
                  </a:cubicBezTo>
                  <a:lnTo>
                    <a:pt x="61616" y="50"/>
                  </a:lnTo>
                  <a:cubicBezTo>
                    <a:pt x="55954" y="99"/>
                    <a:pt x="50293" y="319"/>
                    <a:pt x="44656" y="712"/>
                  </a:cubicBezTo>
                  <a:cubicBezTo>
                    <a:pt x="28578" y="1839"/>
                    <a:pt x="12991" y="4363"/>
                    <a:pt x="1" y="8309"/>
                  </a:cubicBezTo>
                  <a:lnTo>
                    <a:pt x="1" y="20490"/>
                  </a:lnTo>
                  <a:lnTo>
                    <a:pt x="74" y="20490"/>
                  </a:lnTo>
                  <a:close/>
                  <a:moveTo>
                    <a:pt x="74" y="20588"/>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8"/>
            <p:cNvSpPr/>
            <p:nvPr/>
          </p:nvSpPr>
          <p:spPr>
            <a:xfrm>
              <a:off x="1702225" y="350250"/>
              <a:ext cx="4205125" cy="2531775"/>
            </a:xfrm>
            <a:custGeom>
              <a:rect b="b" l="l" r="r" t="t"/>
              <a:pathLst>
                <a:path extrusionOk="0" h="101271" w="168205">
                  <a:moveTo>
                    <a:pt x="145656" y="54606"/>
                  </a:moveTo>
                  <a:cubicBezTo>
                    <a:pt x="168205" y="40587"/>
                    <a:pt x="154480" y="14117"/>
                    <a:pt x="130363" y="14117"/>
                  </a:cubicBezTo>
                  <a:lnTo>
                    <a:pt x="111834" y="14117"/>
                  </a:lnTo>
                  <a:cubicBezTo>
                    <a:pt x="107692" y="5980"/>
                    <a:pt x="99188" y="1324"/>
                    <a:pt x="89801" y="0"/>
                  </a:cubicBezTo>
                  <a:lnTo>
                    <a:pt x="78184" y="0"/>
                  </a:lnTo>
                  <a:cubicBezTo>
                    <a:pt x="68429" y="1348"/>
                    <a:pt x="59288" y="6127"/>
                    <a:pt x="54508" y="14117"/>
                  </a:cubicBezTo>
                  <a:lnTo>
                    <a:pt x="37842" y="14117"/>
                  </a:lnTo>
                  <a:cubicBezTo>
                    <a:pt x="13750" y="14117"/>
                    <a:pt x="1" y="40587"/>
                    <a:pt x="22549" y="54606"/>
                  </a:cubicBezTo>
                  <a:lnTo>
                    <a:pt x="22549" y="101270"/>
                  </a:lnTo>
                  <a:cubicBezTo>
                    <a:pt x="58797" y="90241"/>
                    <a:pt x="115462" y="90241"/>
                    <a:pt x="145656" y="101270"/>
                  </a:cubicBezTo>
                  <a:close/>
                  <a:moveTo>
                    <a:pt x="145656" y="54606"/>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8"/>
            <p:cNvSpPr/>
            <p:nvPr/>
          </p:nvSpPr>
          <p:spPr>
            <a:xfrm>
              <a:off x="1704675" y="3186525"/>
              <a:ext cx="563125" cy="707700"/>
            </a:xfrm>
            <a:custGeom>
              <a:rect b="b" l="l" r="r" t="t"/>
              <a:pathLst>
                <a:path extrusionOk="0" h="28308" w="22525">
                  <a:moveTo>
                    <a:pt x="22524" y="28308"/>
                  </a:moveTo>
                  <a:lnTo>
                    <a:pt x="22524" y="0"/>
                  </a:lnTo>
                  <a:lnTo>
                    <a:pt x="22451" y="0"/>
                  </a:lnTo>
                  <a:cubicBezTo>
                    <a:pt x="1" y="74"/>
                    <a:pt x="5466" y="28234"/>
                    <a:pt x="22451" y="28308"/>
                  </a:cubicBezTo>
                  <a:close/>
                  <a:moveTo>
                    <a:pt x="22524" y="28308"/>
                  </a:move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8"/>
            <p:cNvSpPr/>
            <p:nvPr/>
          </p:nvSpPr>
          <p:spPr>
            <a:xfrm>
              <a:off x="5343625" y="3187125"/>
              <a:ext cx="562500" cy="707725"/>
            </a:xfrm>
            <a:custGeom>
              <a:rect b="b" l="l" r="r" t="t"/>
              <a:pathLst>
                <a:path extrusionOk="0" h="28309" w="22500">
                  <a:moveTo>
                    <a:pt x="172" y="28308"/>
                  </a:moveTo>
                  <a:cubicBezTo>
                    <a:pt x="17108" y="28112"/>
                    <a:pt x="22500" y="1"/>
                    <a:pt x="0" y="1"/>
                  </a:cubicBezTo>
                  <a:lnTo>
                    <a:pt x="0" y="28308"/>
                  </a:lnTo>
                  <a:close/>
                  <a:moveTo>
                    <a:pt x="172" y="28308"/>
                  </a:move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8"/>
            <p:cNvSpPr/>
            <p:nvPr/>
          </p:nvSpPr>
          <p:spPr>
            <a:xfrm>
              <a:off x="4428825" y="3894825"/>
              <a:ext cx="1674600" cy="1341875"/>
            </a:xfrm>
            <a:custGeom>
              <a:rect b="b" l="l" r="r" t="t"/>
              <a:pathLst>
                <a:path extrusionOk="0" h="53675" w="66984">
                  <a:moveTo>
                    <a:pt x="66983" y="53626"/>
                  </a:moveTo>
                  <a:cubicBezTo>
                    <a:pt x="52940" y="36249"/>
                    <a:pt x="40881" y="18676"/>
                    <a:pt x="36764" y="0"/>
                  </a:cubicBezTo>
                  <a:lnTo>
                    <a:pt x="36592" y="0"/>
                  </a:lnTo>
                  <a:lnTo>
                    <a:pt x="36592" y="3162"/>
                  </a:lnTo>
                  <a:cubicBezTo>
                    <a:pt x="36592" y="21446"/>
                    <a:pt x="25662" y="37793"/>
                    <a:pt x="10368" y="47989"/>
                  </a:cubicBezTo>
                  <a:cubicBezTo>
                    <a:pt x="7108" y="50194"/>
                    <a:pt x="3628" y="52106"/>
                    <a:pt x="1" y="53675"/>
                  </a:cubicBezTo>
                  <a:close/>
                  <a:moveTo>
                    <a:pt x="66983" y="53626"/>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8"/>
            <p:cNvSpPr/>
            <p:nvPr/>
          </p:nvSpPr>
          <p:spPr>
            <a:xfrm>
              <a:off x="1506175" y="3894200"/>
              <a:ext cx="1683150" cy="1342500"/>
            </a:xfrm>
            <a:custGeom>
              <a:rect b="b" l="l" r="r" t="t"/>
              <a:pathLst>
                <a:path extrusionOk="0" h="53700" w="67326">
                  <a:moveTo>
                    <a:pt x="67326" y="53700"/>
                  </a:moveTo>
                  <a:cubicBezTo>
                    <a:pt x="46591" y="44754"/>
                    <a:pt x="30391" y="25441"/>
                    <a:pt x="30391" y="3187"/>
                  </a:cubicBezTo>
                  <a:lnTo>
                    <a:pt x="30391" y="1"/>
                  </a:lnTo>
                  <a:cubicBezTo>
                    <a:pt x="26322" y="18775"/>
                    <a:pt x="14117" y="36249"/>
                    <a:pt x="0" y="53700"/>
                  </a:cubicBezTo>
                  <a:close/>
                  <a:moveTo>
                    <a:pt x="67326" y="5370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p:nvPr/>
          </p:nvSpPr>
          <p:spPr>
            <a:xfrm>
              <a:off x="3702150" y="1359400"/>
              <a:ext cx="203450" cy="724850"/>
            </a:xfrm>
            <a:custGeom>
              <a:rect b="b" l="l" r="r" t="t"/>
              <a:pathLst>
                <a:path extrusionOk="0" h="28994" w="8138">
                  <a:moveTo>
                    <a:pt x="4069" y="0"/>
                  </a:moveTo>
                  <a:cubicBezTo>
                    <a:pt x="1814" y="0"/>
                    <a:pt x="0" y="1838"/>
                    <a:pt x="0" y="4069"/>
                  </a:cubicBezTo>
                  <a:lnTo>
                    <a:pt x="0" y="24925"/>
                  </a:lnTo>
                  <a:cubicBezTo>
                    <a:pt x="0" y="27180"/>
                    <a:pt x="1814" y="28994"/>
                    <a:pt x="4069" y="28994"/>
                  </a:cubicBezTo>
                  <a:cubicBezTo>
                    <a:pt x="6324" y="28994"/>
                    <a:pt x="8137" y="27180"/>
                    <a:pt x="8137" y="24925"/>
                  </a:cubicBezTo>
                  <a:lnTo>
                    <a:pt x="8137" y="4069"/>
                  </a:lnTo>
                  <a:cubicBezTo>
                    <a:pt x="8137" y="1838"/>
                    <a:pt x="6324"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p:nvPr/>
          </p:nvSpPr>
          <p:spPr>
            <a:xfrm>
              <a:off x="2930125" y="1595275"/>
              <a:ext cx="203450" cy="724875"/>
            </a:xfrm>
            <a:custGeom>
              <a:rect b="b" l="l" r="r" t="t"/>
              <a:pathLst>
                <a:path extrusionOk="0" h="28995" w="8138">
                  <a:moveTo>
                    <a:pt x="4069" y="1"/>
                  </a:moveTo>
                  <a:cubicBezTo>
                    <a:pt x="1814" y="1"/>
                    <a:pt x="0" y="1815"/>
                    <a:pt x="0" y="4069"/>
                  </a:cubicBezTo>
                  <a:lnTo>
                    <a:pt x="0" y="24926"/>
                  </a:lnTo>
                  <a:cubicBezTo>
                    <a:pt x="0" y="27157"/>
                    <a:pt x="1814" y="28995"/>
                    <a:pt x="4069" y="28995"/>
                  </a:cubicBezTo>
                  <a:cubicBezTo>
                    <a:pt x="6324" y="28995"/>
                    <a:pt x="8137" y="27157"/>
                    <a:pt x="8137" y="24926"/>
                  </a:cubicBezTo>
                  <a:lnTo>
                    <a:pt x="8137" y="4069"/>
                  </a:lnTo>
                  <a:cubicBezTo>
                    <a:pt x="8137" y="1815"/>
                    <a:pt x="6324" y="1"/>
                    <a:pt x="4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p:nvPr/>
          </p:nvSpPr>
          <p:spPr>
            <a:xfrm>
              <a:off x="4474175" y="1595275"/>
              <a:ext cx="203450" cy="724875"/>
            </a:xfrm>
            <a:custGeom>
              <a:rect b="b" l="l" r="r" t="t"/>
              <a:pathLst>
                <a:path extrusionOk="0" h="28995" w="8138">
                  <a:moveTo>
                    <a:pt x="4069" y="1"/>
                  </a:moveTo>
                  <a:cubicBezTo>
                    <a:pt x="1814" y="1"/>
                    <a:pt x="1" y="1815"/>
                    <a:pt x="1" y="4069"/>
                  </a:cubicBezTo>
                  <a:lnTo>
                    <a:pt x="1" y="24926"/>
                  </a:lnTo>
                  <a:cubicBezTo>
                    <a:pt x="1" y="27157"/>
                    <a:pt x="1814" y="28995"/>
                    <a:pt x="4069" y="28995"/>
                  </a:cubicBezTo>
                  <a:cubicBezTo>
                    <a:pt x="6299" y="28995"/>
                    <a:pt x="8137" y="27157"/>
                    <a:pt x="8137" y="24926"/>
                  </a:cubicBezTo>
                  <a:lnTo>
                    <a:pt x="8137" y="4069"/>
                  </a:lnTo>
                  <a:cubicBezTo>
                    <a:pt x="8137" y="1815"/>
                    <a:pt x="6299" y="1"/>
                    <a:pt x="4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8"/>
            <p:cNvSpPr/>
            <p:nvPr/>
          </p:nvSpPr>
          <p:spPr>
            <a:xfrm>
              <a:off x="3703975" y="2573800"/>
              <a:ext cx="205900" cy="204050"/>
            </a:xfrm>
            <a:custGeom>
              <a:rect b="b" l="l" r="r" t="t"/>
              <a:pathLst>
                <a:path extrusionOk="0" h="8162" w="8236">
                  <a:moveTo>
                    <a:pt x="4094" y="0"/>
                  </a:moveTo>
                  <a:cubicBezTo>
                    <a:pt x="1839" y="0"/>
                    <a:pt x="1" y="1839"/>
                    <a:pt x="1" y="4069"/>
                  </a:cubicBezTo>
                  <a:cubicBezTo>
                    <a:pt x="1" y="6324"/>
                    <a:pt x="1839" y="8162"/>
                    <a:pt x="4094" y="8162"/>
                  </a:cubicBezTo>
                  <a:lnTo>
                    <a:pt x="4167" y="8162"/>
                  </a:lnTo>
                  <a:cubicBezTo>
                    <a:pt x="6422" y="8162"/>
                    <a:pt x="8236" y="6324"/>
                    <a:pt x="8236" y="4069"/>
                  </a:cubicBezTo>
                  <a:cubicBezTo>
                    <a:pt x="8236" y="1839"/>
                    <a:pt x="6422" y="0"/>
                    <a:pt x="4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8"/>
            <p:cNvSpPr/>
            <p:nvPr/>
          </p:nvSpPr>
          <p:spPr>
            <a:xfrm>
              <a:off x="1397700" y="238050"/>
              <a:ext cx="4814175" cy="5218625"/>
            </a:xfrm>
            <a:custGeom>
              <a:rect b="b" l="l" r="r" t="t"/>
              <a:pathLst>
                <a:path extrusionOk="0" h="208745" w="192567">
                  <a:moveTo>
                    <a:pt x="96179" y="8143"/>
                  </a:moveTo>
                  <a:cubicBezTo>
                    <a:pt x="96617" y="8143"/>
                    <a:pt x="97056" y="8150"/>
                    <a:pt x="97497" y="8164"/>
                  </a:cubicBezTo>
                  <a:cubicBezTo>
                    <a:pt x="108109" y="8532"/>
                    <a:pt x="116663" y="13140"/>
                    <a:pt x="120388" y="20468"/>
                  </a:cubicBezTo>
                  <a:cubicBezTo>
                    <a:pt x="121074" y="21816"/>
                    <a:pt x="122471" y="22674"/>
                    <a:pt x="124015" y="22674"/>
                  </a:cubicBezTo>
                  <a:lnTo>
                    <a:pt x="142568" y="22674"/>
                  </a:lnTo>
                  <a:cubicBezTo>
                    <a:pt x="154896" y="22674"/>
                    <a:pt x="162666" y="30198"/>
                    <a:pt x="164675" y="37183"/>
                  </a:cubicBezTo>
                  <a:cubicBezTo>
                    <a:pt x="166636" y="44143"/>
                    <a:pt x="163376" y="50859"/>
                    <a:pt x="155705" y="55638"/>
                  </a:cubicBezTo>
                  <a:cubicBezTo>
                    <a:pt x="154504" y="56398"/>
                    <a:pt x="153769" y="57697"/>
                    <a:pt x="153769" y="59094"/>
                  </a:cubicBezTo>
                  <a:lnTo>
                    <a:pt x="153769" y="100146"/>
                  </a:lnTo>
                  <a:cubicBezTo>
                    <a:pt x="143990" y="97229"/>
                    <a:pt x="131907" y="95171"/>
                    <a:pt x="118452" y="94141"/>
                  </a:cubicBezTo>
                  <a:lnTo>
                    <a:pt x="118354" y="94141"/>
                  </a:lnTo>
                  <a:cubicBezTo>
                    <a:pt x="117864" y="94117"/>
                    <a:pt x="113722" y="93872"/>
                    <a:pt x="113330" y="93823"/>
                  </a:cubicBezTo>
                  <a:cubicBezTo>
                    <a:pt x="113221" y="93814"/>
                    <a:pt x="113113" y="93810"/>
                    <a:pt x="113007" y="93810"/>
                  </a:cubicBezTo>
                  <a:cubicBezTo>
                    <a:pt x="110890" y="93810"/>
                    <a:pt x="109105" y="95401"/>
                    <a:pt x="108918" y="97548"/>
                  </a:cubicBezTo>
                  <a:cubicBezTo>
                    <a:pt x="108746" y="99778"/>
                    <a:pt x="110388" y="101763"/>
                    <a:pt x="112643" y="101959"/>
                  </a:cubicBezTo>
                  <a:cubicBezTo>
                    <a:pt x="113109" y="101984"/>
                    <a:pt x="117275" y="102254"/>
                    <a:pt x="117864" y="102278"/>
                  </a:cubicBezTo>
                  <a:cubicBezTo>
                    <a:pt x="131883" y="103356"/>
                    <a:pt x="144211" y="105538"/>
                    <a:pt x="153769" y="108675"/>
                  </a:cubicBezTo>
                  <a:lnTo>
                    <a:pt x="153769" y="115072"/>
                  </a:lnTo>
                  <a:cubicBezTo>
                    <a:pt x="147072" y="118614"/>
                    <a:pt x="138320" y="120110"/>
                    <a:pt x="129829" y="120110"/>
                  </a:cubicBezTo>
                  <a:cubicBezTo>
                    <a:pt x="123281" y="120110"/>
                    <a:pt x="116888" y="119220"/>
                    <a:pt x="111712" y="117694"/>
                  </a:cubicBezTo>
                  <a:cubicBezTo>
                    <a:pt x="105609" y="115905"/>
                    <a:pt x="101198" y="113185"/>
                    <a:pt x="99923" y="110440"/>
                  </a:cubicBezTo>
                  <a:cubicBezTo>
                    <a:pt x="99899" y="110391"/>
                    <a:pt x="99874" y="110317"/>
                    <a:pt x="99825" y="110268"/>
                  </a:cubicBezTo>
                  <a:cubicBezTo>
                    <a:pt x="99134" y="108957"/>
                    <a:pt x="97770" y="108109"/>
                    <a:pt x="96252" y="108109"/>
                  </a:cubicBezTo>
                  <a:cubicBezTo>
                    <a:pt x="96210" y="108109"/>
                    <a:pt x="96167" y="108110"/>
                    <a:pt x="96124" y="108111"/>
                  </a:cubicBezTo>
                  <a:cubicBezTo>
                    <a:pt x="94482" y="108160"/>
                    <a:pt x="93061" y="109165"/>
                    <a:pt x="92448" y="110685"/>
                  </a:cubicBezTo>
                  <a:cubicBezTo>
                    <a:pt x="91321" y="113552"/>
                    <a:pt x="87277" y="116248"/>
                    <a:pt x="81346" y="118062"/>
                  </a:cubicBezTo>
                  <a:cubicBezTo>
                    <a:pt x="75797" y="119764"/>
                    <a:pt x="69320" y="120579"/>
                    <a:pt x="62929" y="120579"/>
                  </a:cubicBezTo>
                  <a:cubicBezTo>
                    <a:pt x="53679" y="120579"/>
                    <a:pt x="44610" y="118873"/>
                    <a:pt x="38798" y="115684"/>
                  </a:cubicBezTo>
                  <a:lnTo>
                    <a:pt x="38798" y="108822"/>
                  </a:lnTo>
                  <a:cubicBezTo>
                    <a:pt x="50489" y="105562"/>
                    <a:pt x="64533" y="103283"/>
                    <a:pt x="79679" y="102229"/>
                  </a:cubicBezTo>
                  <a:cubicBezTo>
                    <a:pt x="81909" y="102082"/>
                    <a:pt x="83600" y="100121"/>
                    <a:pt x="83453" y="97891"/>
                  </a:cubicBezTo>
                  <a:cubicBezTo>
                    <a:pt x="83289" y="95728"/>
                    <a:pt x="81500" y="94083"/>
                    <a:pt x="79385" y="94083"/>
                  </a:cubicBezTo>
                  <a:cubicBezTo>
                    <a:pt x="79296" y="94083"/>
                    <a:pt x="79206" y="94086"/>
                    <a:pt x="79115" y="94092"/>
                  </a:cubicBezTo>
                  <a:cubicBezTo>
                    <a:pt x="64361" y="95122"/>
                    <a:pt x="50563" y="97278"/>
                    <a:pt x="38798" y="100391"/>
                  </a:cubicBezTo>
                  <a:lnTo>
                    <a:pt x="38798" y="59094"/>
                  </a:lnTo>
                  <a:cubicBezTo>
                    <a:pt x="38798" y="57697"/>
                    <a:pt x="38088" y="56398"/>
                    <a:pt x="36887" y="55638"/>
                  </a:cubicBezTo>
                  <a:cubicBezTo>
                    <a:pt x="29191" y="50859"/>
                    <a:pt x="25931" y="44143"/>
                    <a:pt x="27916" y="37183"/>
                  </a:cubicBezTo>
                  <a:cubicBezTo>
                    <a:pt x="29902" y="30198"/>
                    <a:pt x="37671" y="22674"/>
                    <a:pt x="50023" y="22674"/>
                  </a:cubicBezTo>
                  <a:lnTo>
                    <a:pt x="66689" y="22674"/>
                  </a:lnTo>
                  <a:cubicBezTo>
                    <a:pt x="68111" y="22674"/>
                    <a:pt x="69434" y="21938"/>
                    <a:pt x="70170" y="20713"/>
                  </a:cubicBezTo>
                  <a:cubicBezTo>
                    <a:pt x="74794" y="12974"/>
                    <a:pt x="84892" y="8143"/>
                    <a:pt x="96179" y="8143"/>
                  </a:cubicBezTo>
                  <a:close/>
                  <a:moveTo>
                    <a:pt x="30735" y="122449"/>
                  </a:moveTo>
                  <a:lnTo>
                    <a:pt x="30735" y="141345"/>
                  </a:lnTo>
                  <a:cubicBezTo>
                    <a:pt x="26568" y="139507"/>
                    <a:pt x="23946" y="134948"/>
                    <a:pt x="23946" y="130659"/>
                  </a:cubicBezTo>
                  <a:cubicBezTo>
                    <a:pt x="23946" y="126346"/>
                    <a:pt x="26372" y="123503"/>
                    <a:pt x="30735" y="122449"/>
                  </a:cubicBezTo>
                  <a:close/>
                  <a:moveTo>
                    <a:pt x="161906" y="122473"/>
                  </a:moveTo>
                  <a:cubicBezTo>
                    <a:pt x="163769" y="122914"/>
                    <a:pt x="165313" y="123699"/>
                    <a:pt x="166416" y="124777"/>
                  </a:cubicBezTo>
                  <a:cubicBezTo>
                    <a:pt x="168303" y="126615"/>
                    <a:pt x="168719" y="128993"/>
                    <a:pt x="168719" y="130684"/>
                  </a:cubicBezTo>
                  <a:cubicBezTo>
                    <a:pt x="168719" y="134973"/>
                    <a:pt x="166097" y="139531"/>
                    <a:pt x="161906" y="141370"/>
                  </a:cubicBezTo>
                  <a:lnTo>
                    <a:pt x="161906" y="122473"/>
                  </a:lnTo>
                  <a:close/>
                  <a:moveTo>
                    <a:pt x="32892" y="164212"/>
                  </a:moveTo>
                  <a:cubicBezTo>
                    <a:pt x="34803" y="170486"/>
                    <a:pt x="37916" y="176540"/>
                    <a:pt x="42181" y="182152"/>
                  </a:cubicBezTo>
                  <a:cubicBezTo>
                    <a:pt x="46151" y="187348"/>
                    <a:pt x="50906" y="191980"/>
                    <a:pt x="56322" y="195877"/>
                  </a:cubicBezTo>
                  <a:lnTo>
                    <a:pt x="12770" y="195877"/>
                  </a:lnTo>
                  <a:cubicBezTo>
                    <a:pt x="20539" y="185878"/>
                    <a:pt x="27794" y="175314"/>
                    <a:pt x="32892" y="164212"/>
                  </a:cubicBezTo>
                  <a:close/>
                  <a:moveTo>
                    <a:pt x="159749" y="163918"/>
                  </a:moveTo>
                  <a:cubicBezTo>
                    <a:pt x="164945" y="175339"/>
                    <a:pt x="172298" y="186123"/>
                    <a:pt x="179822" y="195877"/>
                  </a:cubicBezTo>
                  <a:lnTo>
                    <a:pt x="136417" y="195877"/>
                  </a:lnTo>
                  <a:cubicBezTo>
                    <a:pt x="147985" y="187422"/>
                    <a:pt x="156122" y="176148"/>
                    <a:pt x="159749" y="163918"/>
                  </a:cubicBezTo>
                  <a:close/>
                  <a:moveTo>
                    <a:pt x="96443" y="118944"/>
                  </a:moveTo>
                  <a:cubicBezTo>
                    <a:pt x="100144" y="122228"/>
                    <a:pt x="105193" y="124262"/>
                    <a:pt x="109408" y="125512"/>
                  </a:cubicBezTo>
                  <a:cubicBezTo>
                    <a:pt x="115328" y="127251"/>
                    <a:pt x="122465" y="128255"/>
                    <a:pt x="129785" y="128255"/>
                  </a:cubicBezTo>
                  <a:cubicBezTo>
                    <a:pt x="138043" y="128255"/>
                    <a:pt x="146533" y="126978"/>
                    <a:pt x="153769" y="124042"/>
                  </a:cubicBezTo>
                  <a:lnTo>
                    <a:pt x="153769" y="149433"/>
                  </a:lnTo>
                  <a:cubicBezTo>
                    <a:pt x="153769" y="165192"/>
                    <a:pt x="144652" y="180682"/>
                    <a:pt x="129358" y="190877"/>
                  </a:cubicBezTo>
                  <a:cubicBezTo>
                    <a:pt x="126319" y="192912"/>
                    <a:pt x="123060" y="194701"/>
                    <a:pt x="119653" y="196196"/>
                  </a:cubicBezTo>
                  <a:cubicBezTo>
                    <a:pt x="119653" y="196196"/>
                    <a:pt x="119653" y="196220"/>
                    <a:pt x="119628" y="196220"/>
                  </a:cubicBezTo>
                  <a:lnTo>
                    <a:pt x="119604" y="196220"/>
                  </a:lnTo>
                  <a:cubicBezTo>
                    <a:pt x="114751" y="198352"/>
                    <a:pt x="109727" y="199823"/>
                    <a:pt x="104604" y="200583"/>
                  </a:cubicBezTo>
                  <a:lnTo>
                    <a:pt x="88551" y="200583"/>
                  </a:lnTo>
                  <a:cubicBezTo>
                    <a:pt x="83355" y="199823"/>
                    <a:pt x="78233" y="198352"/>
                    <a:pt x="73282" y="196220"/>
                  </a:cubicBezTo>
                  <a:cubicBezTo>
                    <a:pt x="73258" y="196220"/>
                    <a:pt x="73258" y="196196"/>
                    <a:pt x="73258" y="196196"/>
                  </a:cubicBezTo>
                  <a:cubicBezTo>
                    <a:pt x="52646" y="187275"/>
                    <a:pt x="38798" y="168501"/>
                    <a:pt x="38798" y="149433"/>
                  </a:cubicBezTo>
                  <a:lnTo>
                    <a:pt x="38798" y="147080"/>
                  </a:lnTo>
                  <a:cubicBezTo>
                    <a:pt x="38823" y="146958"/>
                    <a:pt x="38847" y="146860"/>
                    <a:pt x="38847" y="146762"/>
                  </a:cubicBezTo>
                  <a:cubicBezTo>
                    <a:pt x="38847" y="146737"/>
                    <a:pt x="38847" y="146713"/>
                    <a:pt x="38872" y="146688"/>
                  </a:cubicBezTo>
                  <a:cubicBezTo>
                    <a:pt x="38872" y="146541"/>
                    <a:pt x="38872" y="146394"/>
                    <a:pt x="38872" y="146247"/>
                  </a:cubicBezTo>
                  <a:lnTo>
                    <a:pt x="38872" y="124728"/>
                  </a:lnTo>
                  <a:cubicBezTo>
                    <a:pt x="45776" y="127487"/>
                    <a:pt x="54299" y="128728"/>
                    <a:pt x="62661" y="128728"/>
                  </a:cubicBezTo>
                  <a:cubicBezTo>
                    <a:pt x="70270" y="128728"/>
                    <a:pt x="77746" y="127700"/>
                    <a:pt x="83747" y="125856"/>
                  </a:cubicBezTo>
                  <a:cubicBezTo>
                    <a:pt x="89237" y="124164"/>
                    <a:pt x="93526" y="121812"/>
                    <a:pt x="96443" y="118944"/>
                  </a:cubicBezTo>
                  <a:close/>
                  <a:moveTo>
                    <a:pt x="96207" y="1"/>
                  </a:moveTo>
                  <a:cubicBezTo>
                    <a:pt x="83042" y="1"/>
                    <a:pt x="70965" y="5558"/>
                    <a:pt x="64508" y="14537"/>
                  </a:cubicBezTo>
                  <a:lnTo>
                    <a:pt x="50023" y="14537"/>
                  </a:lnTo>
                  <a:cubicBezTo>
                    <a:pt x="35808" y="14537"/>
                    <a:pt x="23505" y="22943"/>
                    <a:pt x="20074" y="34953"/>
                  </a:cubicBezTo>
                  <a:cubicBezTo>
                    <a:pt x="17255" y="44854"/>
                    <a:pt x="21201" y="54560"/>
                    <a:pt x="30661" y="61275"/>
                  </a:cubicBezTo>
                  <a:lnTo>
                    <a:pt x="30661" y="114189"/>
                  </a:lnTo>
                  <a:cubicBezTo>
                    <a:pt x="20441" y="115782"/>
                    <a:pt x="15809" y="123233"/>
                    <a:pt x="15809" y="130659"/>
                  </a:cubicBezTo>
                  <a:cubicBezTo>
                    <a:pt x="15809" y="138649"/>
                    <a:pt x="20980" y="147178"/>
                    <a:pt x="29681" y="149629"/>
                  </a:cubicBezTo>
                  <a:cubicBezTo>
                    <a:pt x="24804" y="166565"/>
                    <a:pt x="13162" y="182569"/>
                    <a:pt x="1177" y="197397"/>
                  </a:cubicBezTo>
                  <a:cubicBezTo>
                    <a:pt x="197" y="198622"/>
                    <a:pt x="1" y="200289"/>
                    <a:pt x="663" y="201710"/>
                  </a:cubicBezTo>
                  <a:cubicBezTo>
                    <a:pt x="1349" y="203132"/>
                    <a:pt x="2770" y="204039"/>
                    <a:pt x="4339" y="204039"/>
                  </a:cubicBezTo>
                  <a:lnTo>
                    <a:pt x="70856" y="204039"/>
                  </a:lnTo>
                  <a:cubicBezTo>
                    <a:pt x="76321" y="206293"/>
                    <a:pt x="81958" y="207886"/>
                    <a:pt x="87669" y="208695"/>
                  </a:cubicBezTo>
                  <a:cubicBezTo>
                    <a:pt x="87865" y="208720"/>
                    <a:pt x="88061" y="208744"/>
                    <a:pt x="88257" y="208744"/>
                  </a:cubicBezTo>
                  <a:lnTo>
                    <a:pt x="104923" y="208744"/>
                  </a:lnTo>
                  <a:cubicBezTo>
                    <a:pt x="105119" y="208744"/>
                    <a:pt x="105315" y="208720"/>
                    <a:pt x="105511" y="208695"/>
                  </a:cubicBezTo>
                  <a:cubicBezTo>
                    <a:pt x="111124" y="207862"/>
                    <a:pt x="116687" y="206293"/>
                    <a:pt x="122055" y="204039"/>
                  </a:cubicBezTo>
                  <a:lnTo>
                    <a:pt x="188228" y="203965"/>
                  </a:lnTo>
                  <a:cubicBezTo>
                    <a:pt x="189797" y="203965"/>
                    <a:pt x="191218" y="203058"/>
                    <a:pt x="191905" y="201661"/>
                  </a:cubicBezTo>
                  <a:cubicBezTo>
                    <a:pt x="192566" y="200240"/>
                    <a:pt x="192370" y="198549"/>
                    <a:pt x="191390" y="197348"/>
                  </a:cubicBezTo>
                  <a:cubicBezTo>
                    <a:pt x="180091" y="183353"/>
                    <a:pt x="168107" y="166932"/>
                    <a:pt x="163082" y="149629"/>
                  </a:cubicBezTo>
                  <a:cubicBezTo>
                    <a:pt x="171709" y="147129"/>
                    <a:pt x="176856" y="138649"/>
                    <a:pt x="176856" y="130684"/>
                  </a:cubicBezTo>
                  <a:cubicBezTo>
                    <a:pt x="176856" y="123233"/>
                    <a:pt x="172200" y="115758"/>
                    <a:pt x="161906" y="114189"/>
                  </a:cubicBezTo>
                  <a:lnTo>
                    <a:pt x="161906" y="61275"/>
                  </a:lnTo>
                  <a:cubicBezTo>
                    <a:pt x="171366" y="54560"/>
                    <a:pt x="175312" y="44854"/>
                    <a:pt x="172494" y="34953"/>
                  </a:cubicBezTo>
                  <a:cubicBezTo>
                    <a:pt x="169062" y="22943"/>
                    <a:pt x="156759" y="14537"/>
                    <a:pt x="142568" y="14537"/>
                  </a:cubicBezTo>
                  <a:lnTo>
                    <a:pt x="126368" y="14537"/>
                  </a:lnTo>
                  <a:cubicBezTo>
                    <a:pt x="120829" y="5836"/>
                    <a:pt x="110364" y="469"/>
                    <a:pt x="97791" y="28"/>
                  </a:cubicBezTo>
                  <a:cubicBezTo>
                    <a:pt x="97261" y="10"/>
                    <a:pt x="96733" y="1"/>
                    <a:pt x="96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8"/>
            <p:cNvSpPr/>
            <p:nvPr/>
          </p:nvSpPr>
          <p:spPr>
            <a:xfrm>
              <a:off x="3226075" y="3711000"/>
              <a:ext cx="205900" cy="203450"/>
            </a:xfrm>
            <a:custGeom>
              <a:rect b="b" l="l" r="r" t="t"/>
              <a:pathLst>
                <a:path extrusionOk="0" h="8138" w="8236">
                  <a:moveTo>
                    <a:pt x="4069" y="1"/>
                  </a:moveTo>
                  <a:cubicBezTo>
                    <a:pt x="1814" y="1"/>
                    <a:pt x="0" y="1814"/>
                    <a:pt x="0" y="4069"/>
                  </a:cubicBezTo>
                  <a:cubicBezTo>
                    <a:pt x="0" y="6324"/>
                    <a:pt x="1814" y="8138"/>
                    <a:pt x="4069" y="8138"/>
                  </a:cubicBezTo>
                  <a:lnTo>
                    <a:pt x="4142" y="8138"/>
                  </a:lnTo>
                  <a:cubicBezTo>
                    <a:pt x="6397" y="8138"/>
                    <a:pt x="8235" y="6324"/>
                    <a:pt x="8235" y="4069"/>
                  </a:cubicBezTo>
                  <a:cubicBezTo>
                    <a:pt x="8235" y="1814"/>
                    <a:pt x="6397" y="1"/>
                    <a:pt x="4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8"/>
            <p:cNvSpPr/>
            <p:nvPr/>
          </p:nvSpPr>
          <p:spPr>
            <a:xfrm>
              <a:off x="4205800" y="3711000"/>
              <a:ext cx="205300" cy="203450"/>
            </a:xfrm>
            <a:custGeom>
              <a:rect b="b" l="l" r="r" t="t"/>
              <a:pathLst>
                <a:path extrusionOk="0" h="8138" w="8212">
                  <a:moveTo>
                    <a:pt x="4069" y="1"/>
                  </a:moveTo>
                  <a:cubicBezTo>
                    <a:pt x="1814" y="1"/>
                    <a:pt x="1" y="1814"/>
                    <a:pt x="1" y="4069"/>
                  </a:cubicBezTo>
                  <a:cubicBezTo>
                    <a:pt x="1" y="6324"/>
                    <a:pt x="1814" y="8138"/>
                    <a:pt x="4069" y="8138"/>
                  </a:cubicBezTo>
                  <a:lnTo>
                    <a:pt x="4143" y="8138"/>
                  </a:lnTo>
                  <a:cubicBezTo>
                    <a:pt x="6397" y="8138"/>
                    <a:pt x="8211" y="6324"/>
                    <a:pt x="8211" y="4069"/>
                  </a:cubicBezTo>
                  <a:cubicBezTo>
                    <a:pt x="8211" y="1814"/>
                    <a:pt x="6397" y="1"/>
                    <a:pt x="4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
            <p:cNvSpPr/>
            <p:nvPr/>
          </p:nvSpPr>
          <p:spPr>
            <a:xfrm>
              <a:off x="3417225" y="4447700"/>
              <a:ext cx="803925" cy="396250"/>
            </a:xfrm>
            <a:custGeom>
              <a:rect b="b" l="l" r="r" t="t"/>
              <a:pathLst>
                <a:path extrusionOk="0" h="15850" w="32157">
                  <a:moveTo>
                    <a:pt x="4646" y="0"/>
                  </a:moveTo>
                  <a:cubicBezTo>
                    <a:pt x="4011" y="0"/>
                    <a:pt x="3369" y="148"/>
                    <a:pt x="2770" y="458"/>
                  </a:cubicBezTo>
                  <a:cubicBezTo>
                    <a:pt x="785" y="1512"/>
                    <a:pt x="1" y="3963"/>
                    <a:pt x="1055" y="5972"/>
                  </a:cubicBezTo>
                  <a:cubicBezTo>
                    <a:pt x="4265" y="12124"/>
                    <a:pt x="9878" y="15825"/>
                    <a:pt x="16054" y="15849"/>
                  </a:cubicBezTo>
                  <a:lnTo>
                    <a:pt x="16128" y="15849"/>
                  </a:lnTo>
                  <a:cubicBezTo>
                    <a:pt x="22255" y="15849"/>
                    <a:pt x="27843" y="12222"/>
                    <a:pt x="31103" y="6144"/>
                  </a:cubicBezTo>
                  <a:cubicBezTo>
                    <a:pt x="32156" y="4159"/>
                    <a:pt x="31421" y="1683"/>
                    <a:pt x="29436" y="629"/>
                  </a:cubicBezTo>
                  <a:cubicBezTo>
                    <a:pt x="28822" y="296"/>
                    <a:pt x="28161" y="138"/>
                    <a:pt x="27510" y="138"/>
                  </a:cubicBezTo>
                  <a:cubicBezTo>
                    <a:pt x="26056" y="138"/>
                    <a:pt x="24649" y="925"/>
                    <a:pt x="23921" y="2296"/>
                  </a:cubicBezTo>
                  <a:cubicBezTo>
                    <a:pt x="22083" y="5727"/>
                    <a:pt x="19240" y="7713"/>
                    <a:pt x="16128" y="7713"/>
                  </a:cubicBezTo>
                  <a:lnTo>
                    <a:pt x="16079" y="7713"/>
                  </a:lnTo>
                  <a:cubicBezTo>
                    <a:pt x="12942" y="7688"/>
                    <a:pt x="10074" y="5678"/>
                    <a:pt x="8260" y="2198"/>
                  </a:cubicBezTo>
                  <a:cubicBezTo>
                    <a:pt x="7541" y="794"/>
                    <a:pt x="6116" y="0"/>
                    <a:pt x="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58"/>
          <p:cNvGrpSpPr/>
          <p:nvPr/>
        </p:nvGrpSpPr>
        <p:grpSpPr>
          <a:xfrm>
            <a:off x="2388023" y="1133309"/>
            <a:ext cx="452252" cy="452252"/>
            <a:chOff x="1190625" y="238125"/>
            <a:chExt cx="5228350" cy="5228350"/>
          </a:xfrm>
        </p:grpSpPr>
        <p:sp>
          <p:nvSpPr>
            <p:cNvPr id="417" name="Google Shape;417;p58"/>
            <p:cNvSpPr/>
            <p:nvPr/>
          </p:nvSpPr>
          <p:spPr>
            <a:xfrm>
              <a:off x="1292925" y="340425"/>
              <a:ext cx="5024325" cy="5024325"/>
            </a:xfrm>
            <a:custGeom>
              <a:rect b="b" l="l" r="r" t="t"/>
              <a:pathLst>
                <a:path extrusionOk="0" h="200973" w="200973">
                  <a:moveTo>
                    <a:pt x="100462" y="1"/>
                  </a:moveTo>
                  <a:cubicBezTo>
                    <a:pt x="155975" y="1"/>
                    <a:pt x="200973" y="44975"/>
                    <a:pt x="200973" y="100462"/>
                  </a:cubicBezTo>
                  <a:cubicBezTo>
                    <a:pt x="200973" y="155975"/>
                    <a:pt x="155975" y="200973"/>
                    <a:pt x="100462" y="200973"/>
                  </a:cubicBezTo>
                  <a:cubicBezTo>
                    <a:pt x="44975" y="200973"/>
                    <a:pt x="1" y="155975"/>
                    <a:pt x="1" y="100462"/>
                  </a:cubicBezTo>
                  <a:cubicBezTo>
                    <a:pt x="1" y="44975"/>
                    <a:pt x="44975" y="1"/>
                    <a:pt x="100462" y="1"/>
                  </a:cubicBezTo>
                  <a:close/>
                  <a:moveTo>
                    <a:pt x="100462" y="127226"/>
                  </a:moveTo>
                  <a:cubicBezTo>
                    <a:pt x="114751" y="127226"/>
                    <a:pt x="126344" y="115241"/>
                    <a:pt x="126344" y="100462"/>
                  </a:cubicBezTo>
                  <a:cubicBezTo>
                    <a:pt x="126344" y="85708"/>
                    <a:pt x="114751" y="73723"/>
                    <a:pt x="100462" y="73723"/>
                  </a:cubicBezTo>
                  <a:cubicBezTo>
                    <a:pt x="86174" y="73723"/>
                    <a:pt x="74606" y="85708"/>
                    <a:pt x="74606" y="100462"/>
                  </a:cubicBezTo>
                  <a:cubicBezTo>
                    <a:pt x="74606" y="115241"/>
                    <a:pt x="86174" y="127226"/>
                    <a:pt x="100462" y="127226"/>
                  </a:cubicBezTo>
                  <a:close/>
                  <a:moveTo>
                    <a:pt x="100462" y="127226"/>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8"/>
            <p:cNvSpPr/>
            <p:nvPr/>
          </p:nvSpPr>
          <p:spPr>
            <a:xfrm>
              <a:off x="1554575" y="737475"/>
              <a:ext cx="4437950" cy="4408550"/>
            </a:xfrm>
            <a:custGeom>
              <a:rect b="b" l="l" r="r" t="t"/>
              <a:pathLst>
                <a:path extrusionOk="0" h="176342" w="177518">
                  <a:moveTo>
                    <a:pt x="68110" y="9020"/>
                  </a:moveTo>
                  <a:cubicBezTo>
                    <a:pt x="52277" y="5172"/>
                    <a:pt x="42376" y="8456"/>
                    <a:pt x="36175" y="24215"/>
                  </a:cubicBezTo>
                  <a:cubicBezTo>
                    <a:pt x="30759" y="42597"/>
                    <a:pt x="32915" y="39999"/>
                    <a:pt x="16470" y="55390"/>
                  </a:cubicBezTo>
                  <a:cubicBezTo>
                    <a:pt x="3603" y="65366"/>
                    <a:pt x="0" y="75145"/>
                    <a:pt x="8431" y="89825"/>
                  </a:cubicBezTo>
                  <a:cubicBezTo>
                    <a:pt x="19460" y="105535"/>
                    <a:pt x="18774" y="102202"/>
                    <a:pt x="20539" y="124677"/>
                  </a:cubicBezTo>
                  <a:cubicBezTo>
                    <a:pt x="20318" y="140951"/>
                    <a:pt x="25710" y="149872"/>
                    <a:pt x="42449" y="152421"/>
                  </a:cubicBezTo>
                  <a:cubicBezTo>
                    <a:pt x="61615" y="153622"/>
                    <a:pt x="58576" y="152078"/>
                    <a:pt x="77227" y="164700"/>
                  </a:cubicBezTo>
                  <a:cubicBezTo>
                    <a:pt x="89825" y="175018"/>
                    <a:pt x="100168" y="176341"/>
                    <a:pt x="112594" y="164847"/>
                  </a:cubicBezTo>
                  <a:cubicBezTo>
                    <a:pt x="125461" y="150632"/>
                    <a:pt x="122373" y="152029"/>
                    <a:pt x="143891" y="145313"/>
                  </a:cubicBezTo>
                  <a:cubicBezTo>
                    <a:pt x="159797" y="141906"/>
                    <a:pt x="167297" y="134652"/>
                    <a:pt x="166047" y="117765"/>
                  </a:cubicBezTo>
                  <a:cubicBezTo>
                    <a:pt x="162959" y="98845"/>
                    <a:pt x="162126" y="102129"/>
                    <a:pt x="170263" y="81125"/>
                  </a:cubicBezTo>
                  <a:cubicBezTo>
                    <a:pt x="177517" y="66542"/>
                    <a:pt x="176537" y="56175"/>
                    <a:pt x="162567" y="46616"/>
                  </a:cubicBezTo>
                  <a:cubicBezTo>
                    <a:pt x="145827" y="37229"/>
                    <a:pt x="147886" y="39925"/>
                    <a:pt x="136563" y="20465"/>
                  </a:cubicBezTo>
                  <a:cubicBezTo>
                    <a:pt x="129676" y="5711"/>
                    <a:pt x="120951" y="1"/>
                    <a:pt x="104751" y="4976"/>
                  </a:cubicBezTo>
                  <a:cubicBezTo>
                    <a:pt x="87006" y="12206"/>
                    <a:pt x="90389" y="12280"/>
                    <a:pt x="68110" y="9020"/>
                  </a:cubicBezTo>
                  <a:close/>
                  <a:moveTo>
                    <a:pt x="89996" y="57841"/>
                  </a:moveTo>
                  <a:cubicBezTo>
                    <a:pt x="104285" y="57841"/>
                    <a:pt x="115878" y="69826"/>
                    <a:pt x="115878" y="84580"/>
                  </a:cubicBezTo>
                  <a:cubicBezTo>
                    <a:pt x="115878" y="99359"/>
                    <a:pt x="104285" y="111344"/>
                    <a:pt x="89996" y="111344"/>
                  </a:cubicBezTo>
                  <a:cubicBezTo>
                    <a:pt x="75708" y="111344"/>
                    <a:pt x="64140" y="99359"/>
                    <a:pt x="64140" y="84580"/>
                  </a:cubicBezTo>
                  <a:cubicBezTo>
                    <a:pt x="64140" y="69826"/>
                    <a:pt x="75708" y="57841"/>
                    <a:pt x="89996" y="57841"/>
                  </a:cubicBezTo>
                  <a:close/>
                  <a:moveTo>
                    <a:pt x="89996" y="5784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p:nvPr/>
          </p:nvSpPr>
          <p:spPr>
            <a:xfrm>
              <a:off x="2881100" y="1322625"/>
              <a:ext cx="373175" cy="385425"/>
            </a:xfrm>
            <a:custGeom>
              <a:rect b="b" l="l" r="r" t="t"/>
              <a:pathLst>
                <a:path extrusionOk="0" h="15417" w="14927">
                  <a:moveTo>
                    <a:pt x="7476" y="1"/>
                  </a:moveTo>
                  <a:cubicBezTo>
                    <a:pt x="3334" y="1"/>
                    <a:pt x="1" y="3432"/>
                    <a:pt x="1" y="7696"/>
                  </a:cubicBezTo>
                  <a:cubicBezTo>
                    <a:pt x="1" y="11961"/>
                    <a:pt x="3334" y="15417"/>
                    <a:pt x="7476" y="15417"/>
                  </a:cubicBezTo>
                  <a:cubicBezTo>
                    <a:pt x="11569" y="15417"/>
                    <a:pt x="14927" y="11961"/>
                    <a:pt x="14927" y="7696"/>
                  </a:cubicBezTo>
                  <a:cubicBezTo>
                    <a:pt x="14927" y="3432"/>
                    <a:pt x="11569" y="1"/>
                    <a:pt x="7476" y="1"/>
                  </a:cubicBezTo>
                  <a:close/>
                  <a:moveTo>
                    <a:pt x="7476" y="1"/>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8"/>
            <p:cNvSpPr/>
            <p:nvPr/>
          </p:nvSpPr>
          <p:spPr>
            <a:xfrm>
              <a:off x="4140850" y="1322625"/>
              <a:ext cx="373175" cy="385425"/>
            </a:xfrm>
            <a:custGeom>
              <a:rect b="b" l="l" r="r" t="t"/>
              <a:pathLst>
                <a:path extrusionOk="0" h="15417" w="14927">
                  <a:moveTo>
                    <a:pt x="7476" y="1"/>
                  </a:moveTo>
                  <a:cubicBezTo>
                    <a:pt x="3334" y="1"/>
                    <a:pt x="1" y="3432"/>
                    <a:pt x="1" y="7696"/>
                  </a:cubicBezTo>
                  <a:cubicBezTo>
                    <a:pt x="1" y="11961"/>
                    <a:pt x="3334" y="15417"/>
                    <a:pt x="7476" y="15417"/>
                  </a:cubicBezTo>
                  <a:cubicBezTo>
                    <a:pt x="11593" y="15417"/>
                    <a:pt x="14927" y="11961"/>
                    <a:pt x="14927" y="7696"/>
                  </a:cubicBezTo>
                  <a:cubicBezTo>
                    <a:pt x="14927" y="3432"/>
                    <a:pt x="11593" y="1"/>
                    <a:pt x="7476" y="1"/>
                  </a:cubicBezTo>
                  <a:close/>
                  <a:moveTo>
                    <a:pt x="7476"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8"/>
            <p:cNvSpPr/>
            <p:nvPr/>
          </p:nvSpPr>
          <p:spPr>
            <a:xfrm>
              <a:off x="4977825" y="2296225"/>
              <a:ext cx="372575" cy="385425"/>
            </a:xfrm>
            <a:custGeom>
              <a:rect b="b" l="l" r="r" t="t"/>
              <a:pathLst>
                <a:path extrusionOk="0" h="15417" w="14903">
                  <a:moveTo>
                    <a:pt x="7451" y="1"/>
                  </a:moveTo>
                  <a:cubicBezTo>
                    <a:pt x="3334" y="1"/>
                    <a:pt x="1" y="3457"/>
                    <a:pt x="1" y="7721"/>
                  </a:cubicBezTo>
                  <a:cubicBezTo>
                    <a:pt x="1" y="11961"/>
                    <a:pt x="3334" y="15417"/>
                    <a:pt x="7451" y="15417"/>
                  </a:cubicBezTo>
                  <a:cubicBezTo>
                    <a:pt x="11569" y="15417"/>
                    <a:pt x="14902" y="11961"/>
                    <a:pt x="14902" y="7721"/>
                  </a:cubicBezTo>
                  <a:cubicBezTo>
                    <a:pt x="14902" y="3457"/>
                    <a:pt x="11569" y="1"/>
                    <a:pt x="7451" y="1"/>
                  </a:cubicBezTo>
                  <a:close/>
                  <a:moveTo>
                    <a:pt x="7451" y="1"/>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8"/>
            <p:cNvSpPr/>
            <p:nvPr/>
          </p:nvSpPr>
          <p:spPr>
            <a:xfrm>
              <a:off x="4923300" y="3530250"/>
              <a:ext cx="373175" cy="385425"/>
            </a:xfrm>
            <a:custGeom>
              <a:rect b="b" l="l" r="r" t="t"/>
              <a:pathLst>
                <a:path extrusionOk="0" h="15417" w="14927">
                  <a:moveTo>
                    <a:pt x="7476" y="1"/>
                  </a:moveTo>
                  <a:cubicBezTo>
                    <a:pt x="3334" y="1"/>
                    <a:pt x="0" y="3456"/>
                    <a:pt x="0" y="7696"/>
                  </a:cubicBezTo>
                  <a:cubicBezTo>
                    <a:pt x="0" y="11961"/>
                    <a:pt x="3334" y="15417"/>
                    <a:pt x="7476" y="15417"/>
                  </a:cubicBezTo>
                  <a:cubicBezTo>
                    <a:pt x="11593" y="15417"/>
                    <a:pt x="14926" y="11961"/>
                    <a:pt x="14926" y="7696"/>
                  </a:cubicBezTo>
                  <a:cubicBezTo>
                    <a:pt x="14926" y="3456"/>
                    <a:pt x="11593" y="1"/>
                    <a:pt x="7476" y="1"/>
                  </a:cubicBezTo>
                  <a:close/>
                  <a:moveTo>
                    <a:pt x="7476" y="1"/>
                  </a:moveTo>
                  <a:close/>
                </a:path>
              </a:pathLst>
            </a:custGeom>
            <a:solidFill>
              <a:srgbClr val="F8A2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p:nvPr/>
          </p:nvSpPr>
          <p:spPr>
            <a:xfrm>
              <a:off x="3759750" y="4096400"/>
              <a:ext cx="373175" cy="385425"/>
            </a:xfrm>
            <a:custGeom>
              <a:rect b="b" l="l" r="r" t="t"/>
              <a:pathLst>
                <a:path extrusionOk="0" h="15417" w="14927">
                  <a:moveTo>
                    <a:pt x="14926" y="7721"/>
                  </a:moveTo>
                  <a:cubicBezTo>
                    <a:pt x="14926" y="3456"/>
                    <a:pt x="11593" y="1"/>
                    <a:pt x="7451" y="1"/>
                  </a:cubicBezTo>
                  <a:cubicBezTo>
                    <a:pt x="3358" y="1"/>
                    <a:pt x="0" y="3456"/>
                    <a:pt x="0" y="7721"/>
                  </a:cubicBezTo>
                  <a:cubicBezTo>
                    <a:pt x="0" y="11961"/>
                    <a:pt x="3358" y="15417"/>
                    <a:pt x="7451" y="15417"/>
                  </a:cubicBezTo>
                  <a:cubicBezTo>
                    <a:pt x="11593" y="15417"/>
                    <a:pt x="14926" y="11961"/>
                    <a:pt x="14926" y="7721"/>
                  </a:cubicBezTo>
                  <a:close/>
                  <a:moveTo>
                    <a:pt x="14926" y="772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8"/>
            <p:cNvSpPr/>
            <p:nvPr/>
          </p:nvSpPr>
          <p:spPr>
            <a:xfrm>
              <a:off x="2508575" y="3711000"/>
              <a:ext cx="372550" cy="385425"/>
            </a:xfrm>
            <a:custGeom>
              <a:rect b="b" l="l" r="r" t="t"/>
              <a:pathLst>
                <a:path extrusionOk="0" h="15417" w="14902">
                  <a:moveTo>
                    <a:pt x="7451" y="1"/>
                  </a:moveTo>
                  <a:cubicBezTo>
                    <a:pt x="3334" y="1"/>
                    <a:pt x="0" y="3432"/>
                    <a:pt x="0" y="7696"/>
                  </a:cubicBezTo>
                  <a:cubicBezTo>
                    <a:pt x="0" y="11961"/>
                    <a:pt x="3334" y="15417"/>
                    <a:pt x="7451" y="15417"/>
                  </a:cubicBezTo>
                  <a:cubicBezTo>
                    <a:pt x="11569" y="15417"/>
                    <a:pt x="14902" y="11961"/>
                    <a:pt x="14902" y="7696"/>
                  </a:cubicBezTo>
                  <a:cubicBezTo>
                    <a:pt x="14902" y="3432"/>
                    <a:pt x="11569" y="1"/>
                    <a:pt x="7451" y="1"/>
                  </a:cubicBezTo>
                  <a:close/>
                  <a:moveTo>
                    <a:pt x="7451" y="1"/>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2135425" y="2465350"/>
              <a:ext cx="373175" cy="385425"/>
            </a:xfrm>
            <a:custGeom>
              <a:rect b="b" l="l" r="r" t="t"/>
              <a:pathLst>
                <a:path extrusionOk="0" h="15417" w="14927">
                  <a:moveTo>
                    <a:pt x="7476" y="0"/>
                  </a:moveTo>
                  <a:cubicBezTo>
                    <a:pt x="3358" y="0"/>
                    <a:pt x="1" y="3456"/>
                    <a:pt x="1" y="7721"/>
                  </a:cubicBezTo>
                  <a:cubicBezTo>
                    <a:pt x="1" y="11961"/>
                    <a:pt x="3358" y="15416"/>
                    <a:pt x="7476" y="15416"/>
                  </a:cubicBezTo>
                  <a:cubicBezTo>
                    <a:pt x="11569" y="15416"/>
                    <a:pt x="14926" y="11961"/>
                    <a:pt x="14926" y="7721"/>
                  </a:cubicBezTo>
                  <a:cubicBezTo>
                    <a:pt x="14926" y="3456"/>
                    <a:pt x="11569" y="0"/>
                    <a:pt x="7476" y="0"/>
                  </a:cubicBezTo>
                  <a:close/>
                  <a:moveTo>
                    <a:pt x="7476"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8"/>
            <p:cNvSpPr/>
            <p:nvPr/>
          </p:nvSpPr>
          <p:spPr>
            <a:xfrm>
              <a:off x="1190625" y="238125"/>
              <a:ext cx="5228350" cy="5228350"/>
            </a:xfrm>
            <a:custGeom>
              <a:rect b="b" l="l" r="r" t="t"/>
              <a:pathLst>
                <a:path extrusionOk="0" h="209134" w="209134">
                  <a:moveTo>
                    <a:pt x="104554" y="0"/>
                  </a:moveTo>
                  <a:cubicBezTo>
                    <a:pt x="79825" y="0"/>
                    <a:pt x="55806" y="8799"/>
                    <a:pt x="36959" y="24778"/>
                  </a:cubicBezTo>
                  <a:cubicBezTo>
                    <a:pt x="35244" y="26249"/>
                    <a:pt x="35023" y="28822"/>
                    <a:pt x="36494" y="30538"/>
                  </a:cubicBezTo>
                  <a:cubicBezTo>
                    <a:pt x="37308" y="31502"/>
                    <a:pt x="38460" y="31992"/>
                    <a:pt x="39618" y="31992"/>
                  </a:cubicBezTo>
                  <a:cubicBezTo>
                    <a:pt x="40551" y="31992"/>
                    <a:pt x="41488" y="31673"/>
                    <a:pt x="42253" y="31028"/>
                  </a:cubicBezTo>
                  <a:cubicBezTo>
                    <a:pt x="59630" y="16298"/>
                    <a:pt x="81761" y="8186"/>
                    <a:pt x="104554" y="8186"/>
                  </a:cubicBezTo>
                  <a:cubicBezTo>
                    <a:pt x="157714" y="8186"/>
                    <a:pt x="200972" y="51419"/>
                    <a:pt x="200972" y="104554"/>
                  </a:cubicBezTo>
                  <a:cubicBezTo>
                    <a:pt x="200972" y="157714"/>
                    <a:pt x="157714" y="200972"/>
                    <a:pt x="104554" y="200972"/>
                  </a:cubicBezTo>
                  <a:cubicBezTo>
                    <a:pt x="51419" y="200972"/>
                    <a:pt x="8186" y="157714"/>
                    <a:pt x="8186" y="104554"/>
                  </a:cubicBezTo>
                  <a:cubicBezTo>
                    <a:pt x="8186" y="86712"/>
                    <a:pt x="13088" y="69286"/>
                    <a:pt x="22377" y="54164"/>
                  </a:cubicBezTo>
                  <a:cubicBezTo>
                    <a:pt x="23577" y="52253"/>
                    <a:pt x="22965" y="49728"/>
                    <a:pt x="21053" y="48552"/>
                  </a:cubicBezTo>
                  <a:cubicBezTo>
                    <a:pt x="20379" y="48134"/>
                    <a:pt x="19636" y="47935"/>
                    <a:pt x="18904" y="47935"/>
                  </a:cubicBezTo>
                  <a:cubicBezTo>
                    <a:pt x="17533" y="47935"/>
                    <a:pt x="16199" y="48629"/>
                    <a:pt x="15416" y="49875"/>
                  </a:cubicBezTo>
                  <a:cubicBezTo>
                    <a:pt x="5343" y="66296"/>
                    <a:pt x="0" y="85192"/>
                    <a:pt x="0" y="104554"/>
                  </a:cubicBezTo>
                  <a:cubicBezTo>
                    <a:pt x="0" y="132494"/>
                    <a:pt x="10882" y="158768"/>
                    <a:pt x="30636" y="178522"/>
                  </a:cubicBezTo>
                  <a:cubicBezTo>
                    <a:pt x="50366" y="198251"/>
                    <a:pt x="76639" y="209133"/>
                    <a:pt x="104554" y="209133"/>
                  </a:cubicBezTo>
                  <a:cubicBezTo>
                    <a:pt x="132494" y="209133"/>
                    <a:pt x="158768" y="198251"/>
                    <a:pt x="178522" y="178522"/>
                  </a:cubicBezTo>
                  <a:cubicBezTo>
                    <a:pt x="198251" y="158768"/>
                    <a:pt x="209133" y="132494"/>
                    <a:pt x="209133" y="104554"/>
                  </a:cubicBezTo>
                  <a:cubicBezTo>
                    <a:pt x="209133" y="76639"/>
                    <a:pt x="198251" y="50366"/>
                    <a:pt x="178522" y="30636"/>
                  </a:cubicBezTo>
                  <a:cubicBezTo>
                    <a:pt x="158768" y="10882"/>
                    <a:pt x="132494" y="0"/>
                    <a:pt x="104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8"/>
            <p:cNvSpPr/>
            <p:nvPr/>
          </p:nvSpPr>
          <p:spPr>
            <a:xfrm>
              <a:off x="2779400" y="1220300"/>
              <a:ext cx="577200" cy="590075"/>
            </a:xfrm>
            <a:custGeom>
              <a:rect b="b" l="l" r="r" t="t"/>
              <a:pathLst>
                <a:path extrusionOk="0" h="23603" w="23088">
                  <a:moveTo>
                    <a:pt x="11544" y="8162"/>
                  </a:moveTo>
                  <a:cubicBezTo>
                    <a:pt x="13382" y="8162"/>
                    <a:pt x="14902" y="9804"/>
                    <a:pt x="14902" y="11789"/>
                  </a:cubicBezTo>
                  <a:cubicBezTo>
                    <a:pt x="14902" y="13799"/>
                    <a:pt x="13382" y="15417"/>
                    <a:pt x="11544" y="15417"/>
                  </a:cubicBezTo>
                  <a:cubicBezTo>
                    <a:pt x="9681" y="15417"/>
                    <a:pt x="8162" y="13799"/>
                    <a:pt x="8162" y="11789"/>
                  </a:cubicBezTo>
                  <a:cubicBezTo>
                    <a:pt x="8162" y="9804"/>
                    <a:pt x="9681" y="8162"/>
                    <a:pt x="11544" y="8162"/>
                  </a:cubicBezTo>
                  <a:close/>
                  <a:moveTo>
                    <a:pt x="11544" y="1"/>
                  </a:moveTo>
                  <a:cubicBezTo>
                    <a:pt x="5172" y="1"/>
                    <a:pt x="0" y="5294"/>
                    <a:pt x="0" y="11789"/>
                  </a:cubicBezTo>
                  <a:cubicBezTo>
                    <a:pt x="0" y="18309"/>
                    <a:pt x="5172" y="23603"/>
                    <a:pt x="11544" y="23603"/>
                  </a:cubicBezTo>
                  <a:cubicBezTo>
                    <a:pt x="17892" y="23603"/>
                    <a:pt x="23088" y="18309"/>
                    <a:pt x="23088" y="11789"/>
                  </a:cubicBezTo>
                  <a:cubicBezTo>
                    <a:pt x="23088" y="5294"/>
                    <a:pt x="17892" y="1"/>
                    <a:pt x="1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8"/>
            <p:cNvSpPr/>
            <p:nvPr/>
          </p:nvSpPr>
          <p:spPr>
            <a:xfrm>
              <a:off x="4039150" y="1220300"/>
              <a:ext cx="577200" cy="590075"/>
            </a:xfrm>
            <a:custGeom>
              <a:rect b="b" l="l" r="r" t="t"/>
              <a:pathLst>
                <a:path extrusionOk="0" h="23603" w="23088">
                  <a:moveTo>
                    <a:pt x="11544" y="8162"/>
                  </a:moveTo>
                  <a:cubicBezTo>
                    <a:pt x="13382" y="8162"/>
                    <a:pt x="14902" y="9804"/>
                    <a:pt x="14902" y="11789"/>
                  </a:cubicBezTo>
                  <a:cubicBezTo>
                    <a:pt x="14902" y="13799"/>
                    <a:pt x="13382" y="15417"/>
                    <a:pt x="11544" y="15417"/>
                  </a:cubicBezTo>
                  <a:cubicBezTo>
                    <a:pt x="9681" y="15417"/>
                    <a:pt x="8162" y="13799"/>
                    <a:pt x="8162" y="11789"/>
                  </a:cubicBezTo>
                  <a:cubicBezTo>
                    <a:pt x="8162" y="9804"/>
                    <a:pt x="9681" y="8162"/>
                    <a:pt x="11544" y="8162"/>
                  </a:cubicBezTo>
                  <a:close/>
                  <a:moveTo>
                    <a:pt x="11544" y="1"/>
                  </a:moveTo>
                  <a:cubicBezTo>
                    <a:pt x="5172" y="1"/>
                    <a:pt x="0" y="5294"/>
                    <a:pt x="0" y="11789"/>
                  </a:cubicBezTo>
                  <a:cubicBezTo>
                    <a:pt x="0" y="18309"/>
                    <a:pt x="5172" y="23603"/>
                    <a:pt x="11544" y="23603"/>
                  </a:cubicBezTo>
                  <a:cubicBezTo>
                    <a:pt x="17892" y="23603"/>
                    <a:pt x="23088" y="18309"/>
                    <a:pt x="23088" y="11789"/>
                  </a:cubicBezTo>
                  <a:cubicBezTo>
                    <a:pt x="23088" y="5294"/>
                    <a:pt x="17892" y="1"/>
                    <a:pt x="1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
            <p:cNvSpPr/>
            <p:nvPr/>
          </p:nvSpPr>
          <p:spPr>
            <a:xfrm>
              <a:off x="2406250" y="3608675"/>
              <a:ext cx="577200" cy="590075"/>
            </a:xfrm>
            <a:custGeom>
              <a:rect b="b" l="l" r="r" t="t"/>
              <a:pathLst>
                <a:path extrusionOk="0" h="23603" w="23088">
                  <a:moveTo>
                    <a:pt x="11544" y="8162"/>
                  </a:moveTo>
                  <a:cubicBezTo>
                    <a:pt x="13407" y="8162"/>
                    <a:pt x="14926" y="9804"/>
                    <a:pt x="14926" y="11789"/>
                  </a:cubicBezTo>
                  <a:cubicBezTo>
                    <a:pt x="14926" y="13799"/>
                    <a:pt x="13407" y="15417"/>
                    <a:pt x="11544" y="15417"/>
                  </a:cubicBezTo>
                  <a:cubicBezTo>
                    <a:pt x="9681" y="15417"/>
                    <a:pt x="8186" y="13799"/>
                    <a:pt x="8186" y="11789"/>
                  </a:cubicBezTo>
                  <a:cubicBezTo>
                    <a:pt x="8186" y="9804"/>
                    <a:pt x="9681" y="8162"/>
                    <a:pt x="11544" y="8162"/>
                  </a:cubicBezTo>
                  <a:close/>
                  <a:moveTo>
                    <a:pt x="11544" y="1"/>
                  </a:moveTo>
                  <a:cubicBezTo>
                    <a:pt x="5172" y="1"/>
                    <a:pt x="0" y="5295"/>
                    <a:pt x="0" y="11789"/>
                  </a:cubicBezTo>
                  <a:cubicBezTo>
                    <a:pt x="0" y="18309"/>
                    <a:pt x="5172" y="23603"/>
                    <a:pt x="11544" y="23603"/>
                  </a:cubicBezTo>
                  <a:cubicBezTo>
                    <a:pt x="17916" y="23603"/>
                    <a:pt x="23088" y="18309"/>
                    <a:pt x="23088" y="11789"/>
                  </a:cubicBezTo>
                  <a:cubicBezTo>
                    <a:pt x="23088" y="5295"/>
                    <a:pt x="17916" y="1"/>
                    <a:pt x="1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
            <p:cNvSpPr/>
            <p:nvPr/>
          </p:nvSpPr>
          <p:spPr>
            <a:xfrm>
              <a:off x="3657425" y="3994075"/>
              <a:ext cx="577825" cy="590075"/>
            </a:xfrm>
            <a:custGeom>
              <a:rect b="b" l="l" r="r" t="t"/>
              <a:pathLst>
                <a:path extrusionOk="0" h="23603" w="23113">
                  <a:moveTo>
                    <a:pt x="11544" y="8187"/>
                  </a:moveTo>
                  <a:cubicBezTo>
                    <a:pt x="13431" y="8187"/>
                    <a:pt x="14926" y="9804"/>
                    <a:pt x="14926" y="11814"/>
                  </a:cubicBezTo>
                  <a:cubicBezTo>
                    <a:pt x="14926" y="13799"/>
                    <a:pt x="13431" y="15417"/>
                    <a:pt x="11544" y="15417"/>
                  </a:cubicBezTo>
                  <a:cubicBezTo>
                    <a:pt x="9706" y="15417"/>
                    <a:pt x="8186" y="13799"/>
                    <a:pt x="8186" y="11814"/>
                  </a:cubicBezTo>
                  <a:cubicBezTo>
                    <a:pt x="8186" y="9804"/>
                    <a:pt x="9706" y="8187"/>
                    <a:pt x="11544" y="8187"/>
                  </a:cubicBezTo>
                  <a:close/>
                  <a:moveTo>
                    <a:pt x="11544" y="1"/>
                  </a:moveTo>
                  <a:cubicBezTo>
                    <a:pt x="5196" y="1"/>
                    <a:pt x="0" y="5295"/>
                    <a:pt x="0" y="11814"/>
                  </a:cubicBezTo>
                  <a:cubicBezTo>
                    <a:pt x="0" y="18309"/>
                    <a:pt x="5196" y="23603"/>
                    <a:pt x="11544" y="23603"/>
                  </a:cubicBezTo>
                  <a:cubicBezTo>
                    <a:pt x="17916" y="23603"/>
                    <a:pt x="23112" y="18309"/>
                    <a:pt x="23112" y="11814"/>
                  </a:cubicBezTo>
                  <a:cubicBezTo>
                    <a:pt x="23112" y="5295"/>
                    <a:pt x="17916" y="1"/>
                    <a:pt x="1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8"/>
            <p:cNvSpPr/>
            <p:nvPr/>
          </p:nvSpPr>
          <p:spPr>
            <a:xfrm>
              <a:off x="4821575" y="3427925"/>
              <a:ext cx="577225" cy="590075"/>
            </a:xfrm>
            <a:custGeom>
              <a:rect b="b" l="l" r="r" t="t"/>
              <a:pathLst>
                <a:path extrusionOk="0" h="23603" w="23089">
                  <a:moveTo>
                    <a:pt x="11545" y="8187"/>
                  </a:moveTo>
                  <a:cubicBezTo>
                    <a:pt x="13383" y="8187"/>
                    <a:pt x="14902" y="9804"/>
                    <a:pt x="14902" y="11789"/>
                  </a:cubicBezTo>
                  <a:cubicBezTo>
                    <a:pt x="14902" y="13799"/>
                    <a:pt x="13383" y="15417"/>
                    <a:pt x="11545" y="15417"/>
                  </a:cubicBezTo>
                  <a:cubicBezTo>
                    <a:pt x="9682" y="15417"/>
                    <a:pt x="8162" y="13799"/>
                    <a:pt x="8162" y="11789"/>
                  </a:cubicBezTo>
                  <a:cubicBezTo>
                    <a:pt x="8162" y="9804"/>
                    <a:pt x="9682" y="8187"/>
                    <a:pt x="11545" y="8187"/>
                  </a:cubicBezTo>
                  <a:close/>
                  <a:moveTo>
                    <a:pt x="11545" y="1"/>
                  </a:moveTo>
                  <a:cubicBezTo>
                    <a:pt x="5172" y="1"/>
                    <a:pt x="1" y="5295"/>
                    <a:pt x="1" y="11789"/>
                  </a:cubicBezTo>
                  <a:cubicBezTo>
                    <a:pt x="1" y="18309"/>
                    <a:pt x="5172" y="23603"/>
                    <a:pt x="11545" y="23603"/>
                  </a:cubicBezTo>
                  <a:cubicBezTo>
                    <a:pt x="17892" y="23603"/>
                    <a:pt x="23088" y="18309"/>
                    <a:pt x="23088" y="11789"/>
                  </a:cubicBezTo>
                  <a:cubicBezTo>
                    <a:pt x="23088" y="5295"/>
                    <a:pt x="17892" y="1"/>
                    <a:pt x="11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8"/>
            <p:cNvSpPr/>
            <p:nvPr/>
          </p:nvSpPr>
          <p:spPr>
            <a:xfrm>
              <a:off x="4875500" y="2193925"/>
              <a:ext cx="577225" cy="590050"/>
            </a:xfrm>
            <a:custGeom>
              <a:rect b="b" l="l" r="r" t="t"/>
              <a:pathLst>
                <a:path extrusionOk="0" h="23602" w="23089">
                  <a:moveTo>
                    <a:pt x="11544" y="8186"/>
                  </a:moveTo>
                  <a:cubicBezTo>
                    <a:pt x="13407" y="8186"/>
                    <a:pt x="14902" y="9804"/>
                    <a:pt x="14902" y="11813"/>
                  </a:cubicBezTo>
                  <a:cubicBezTo>
                    <a:pt x="14902" y="13798"/>
                    <a:pt x="13407" y="15416"/>
                    <a:pt x="11544" y="15416"/>
                  </a:cubicBezTo>
                  <a:cubicBezTo>
                    <a:pt x="9682" y="15416"/>
                    <a:pt x="8162" y="13798"/>
                    <a:pt x="8162" y="11813"/>
                  </a:cubicBezTo>
                  <a:cubicBezTo>
                    <a:pt x="8162" y="9804"/>
                    <a:pt x="9682" y="8186"/>
                    <a:pt x="11544" y="8186"/>
                  </a:cubicBezTo>
                  <a:close/>
                  <a:moveTo>
                    <a:pt x="11544" y="0"/>
                  </a:moveTo>
                  <a:cubicBezTo>
                    <a:pt x="5172" y="0"/>
                    <a:pt x="1" y="5294"/>
                    <a:pt x="1" y="11813"/>
                  </a:cubicBezTo>
                  <a:cubicBezTo>
                    <a:pt x="1" y="18308"/>
                    <a:pt x="5172" y="23602"/>
                    <a:pt x="11544" y="23602"/>
                  </a:cubicBezTo>
                  <a:cubicBezTo>
                    <a:pt x="17917" y="23602"/>
                    <a:pt x="23088" y="18308"/>
                    <a:pt x="23088" y="11813"/>
                  </a:cubicBezTo>
                  <a:cubicBezTo>
                    <a:pt x="23088" y="5294"/>
                    <a:pt x="17917" y="0"/>
                    <a:pt x="1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
            <p:cNvSpPr/>
            <p:nvPr/>
          </p:nvSpPr>
          <p:spPr>
            <a:xfrm>
              <a:off x="2033100" y="2363025"/>
              <a:ext cx="577825" cy="590075"/>
            </a:xfrm>
            <a:custGeom>
              <a:rect b="b" l="l" r="r" t="t"/>
              <a:pathLst>
                <a:path extrusionOk="0" h="23603" w="23113">
                  <a:moveTo>
                    <a:pt x="11569" y="8186"/>
                  </a:moveTo>
                  <a:cubicBezTo>
                    <a:pt x="13407" y="8186"/>
                    <a:pt x="14926" y="9804"/>
                    <a:pt x="14926" y="11814"/>
                  </a:cubicBezTo>
                  <a:cubicBezTo>
                    <a:pt x="14926" y="13799"/>
                    <a:pt x="13407" y="15416"/>
                    <a:pt x="11569" y="15416"/>
                  </a:cubicBezTo>
                  <a:cubicBezTo>
                    <a:pt x="9706" y="15416"/>
                    <a:pt x="8186" y="13799"/>
                    <a:pt x="8186" y="11814"/>
                  </a:cubicBezTo>
                  <a:cubicBezTo>
                    <a:pt x="8186" y="9804"/>
                    <a:pt x="9706" y="8186"/>
                    <a:pt x="11569" y="8186"/>
                  </a:cubicBezTo>
                  <a:close/>
                  <a:moveTo>
                    <a:pt x="11569" y="0"/>
                  </a:moveTo>
                  <a:cubicBezTo>
                    <a:pt x="5196" y="0"/>
                    <a:pt x="1" y="5294"/>
                    <a:pt x="1" y="11814"/>
                  </a:cubicBezTo>
                  <a:cubicBezTo>
                    <a:pt x="1" y="18308"/>
                    <a:pt x="5196" y="23602"/>
                    <a:pt x="11569" y="23602"/>
                  </a:cubicBezTo>
                  <a:cubicBezTo>
                    <a:pt x="17916" y="23602"/>
                    <a:pt x="23112" y="18308"/>
                    <a:pt x="23112" y="11814"/>
                  </a:cubicBezTo>
                  <a:cubicBezTo>
                    <a:pt x="23112" y="5294"/>
                    <a:pt x="17916" y="0"/>
                    <a:pt x="11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8"/>
            <p:cNvSpPr/>
            <p:nvPr/>
          </p:nvSpPr>
          <p:spPr>
            <a:xfrm>
              <a:off x="1452850" y="716100"/>
              <a:ext cx="4664675" cy="4447075"/>
            </a:xfrm>
            <a:custGeom>
              <a:rect b="b" l="l" r="r" t="t"/>
              <a:pathLst>
                <a:path extrusionOk="0" h="177883" w="186587">
                  <a:moveTo>
                    <a:pt x="119188" y="8123"/>
                  </a:moveTo>
                  <a:cubicBezTo>
                    <a:pt x="126980" y="8123"/>
                    <a:pt x="132100" y="12716"/>
                    <a:pt x="136907" y="23061"/>
                  </a:cubicBezTo>
                  <a:cubicBezTo>
                    <a:pt x="136980" y="23159"/>
                    <a:pt x="137029" y="23281"/>
                    <a:pt x="137078" y="23379"/>
                  </a:cubicBezTo>
                  <a:lnTo>
                    <a:pt x="138402" y="25634"/>
                  </a:lnTo>
                  <a:cubicBezTo>
                    <a:pt x="147495" y="41271"/>
                    <a:pt x="148107" y="41908"/>
                    <a:pt x="159920" y="48403"/>
                  </a:cubicBezTo>
                  <a:cubicBezTo>
                    <a:pt x="161268" y="49162"/>
                    <a:pt x="162764" y="49996"/>
                    <a:pt x="164479" y="50952"/>
                  </a:cubicBezTo>
                  <a:cubicBezTo>
                    <a:pt x="175876" y="58794"/>
                    <a:pt x="177493" y="66466"/>
                    <a:pt x="170680" y="80142"/>
                  </a:cubicBezTo>
                  <a:cubicBezTo>
                    <a:pt x="170631" y="80264"/>
                    <a:pt x="170582" y="80387"/>
                    <a:pt x="170533" y="80485"/>
                  </a:cubicBezTo>
                  <a:lnTo>
                    <a:pt x="169552" y="83009"/>
                  </a:lnTo>
                  <a:cubicBezTo>
                    <a:pt x="163009" y="99822"/>
                    <a:pt x="162911" y="100680"/>
                    <a:pt x="165190" y="114013"/>
                  </a:cubicBezTo>
                  <a:cubicBezTo>
                    <a:pt x="165459" y="115508"/>
                    <a:pt x="165754" y="117174"/>
                    <a:pt x="166072" y="119086"/>
                  </a:cubicBezTo>
                  <a:cubicBezTo>
                    <a:pt x="167028" y="132933"/>
                    <a:pt x="162053" y="138963"/>
                    <a:pt x="147102" y="142173"/>
                  </a:cubicBezTo>
                  <a:cubicBezTo>
                    <a:pt x="146980" y="142198"/>
                    <a:pt x="146857" y="142222"/>
                    <a:pt x="146735" y="142271"/>
                  </a:cubicBezTo>
                  <a:lnTo>
                    <a:pt x="144210" y="143056"/>
                  </a:lnTo>
                  <a:cubicBezTo>
                    <a:pt x="126956" y="148423"/>
                    <a:pt x="126196" y="148864"/>
                    <a:pt x="117226" y="158962"/>
                  </a:cubicBezTo>
                  <a:cubicBezTo>
                    <a:pt x="116197" y="160089"/>
                    <a:pt x="115069" y="161388"/>
                    <a:pt x="113770" y="162834"/>
                  </a:cubicBezTo>
                  <a:cubicBezTo>
                    <a:pt x="108736" y="167446"/>
                    <a:pt x="104284" y="169756"/>
                    <a:pt x="99648" y="169756"/>
                  </a:cubicBezTo>
                  <a:cubicBezTo>
                    <a:pt x="94872" y="169756"/>
                    <a:pt x="89901" y="167305"/>
                    <a:pt x="83894" y="162393"/>
                  </a:cubicBezTo>
                  <a:cubicBezTo>
                    <a:pt x="83796" y="162295"/>
                    <a:pt x="83698" y="162221"/>
                    <a:pt x="83600" y="162148"/>
                  </a:cubicBezTo>
                  <a:lnTo>
                    <a:pt x="81394" y="160677"/>
                  </a:lnTo>
                  <a:cubicBezTo>
                    <a:pt x="66444" y="150531"/>
                    <a:pt x="65635" y="150212"/>
                    <a:pt x="52131" y="149501"/>
                  </a:cubicBezTo>
                  <a:cubicBezTo>
                    <a:pt x="50611" y="149403"/>
                    <a:pt x="48896" y="149330"/>
                    <a:pt x="46960" y="149207"/>
                  </a:cubicBezTo>
                  <a:cubicBezTo>
                    <a:pt x="33259" y="147075"/>
                    <a:pt x="28480" y="140874"/>
                    <a:pt x="28701" y="125581"/>
                  </a:cubicBezTo>
                  <a:cubicBezTo>
                    <a:pt x="28701" y="125458"/>
                    <a:pt x="28701" y="125336"/>
                    <a:pt x="28676" y="125213"/>
                  </a:cubicBezTo>
                  <a:lnTo>
                    <a:pt x="28480" y="122542"/>
                  </a:lnTo>
                  <a:cubicBezTo>
                    <a:pt x="27058" y="104552"/>
                    <a:pt x="26789" y="103694"/>
                    <a:pt x="18946" y="92715"/>
                  </a:cubicBezTo>
                  <a:cubicBezTo>
                    <a:pt x="18064" y="91465"/>
                    <a:pt x="17083" y="90068"/>
                    <a:pt x="15956" y="88475"/>
                  </a:cubicBezTo>
                  <a:cubicBezTo>
                    <a:pt x="9094" y="76441"/>
                    <a:pt x="10956" y="68843"/>
                    <a:pt x="23039" y="59481"/>
                  </a:cubicBezTo>
                  <a:cubicBezTo>
                    <a:pt x="23137" y="59407"/>
                    <a:pt x="23235" y="59309"/>
                    <a:pt x="23333" y="59236"/>
                  </a:cubicBezTo>
                  <a:lnTo>
                    <a:pt x="25269" y="57422"/>
                  </a:lnTo>
                  <a:cubicBezTo>
                    <a:pt x="38480" y="45094"/>
                    <a:pt x="38970" y="44359"/>
                    <a:pt x="42671" y="31394"/>
                  </a:cubicBezTo>
                  <a:cubicBezTo>
                    <a:pt x="43087" y="29923"/>
                    <a:pt x="43553" y="28256"/>
                    <a:pt x="44117" y="26394"/>
                  </a:cubicBezTo>
                  <a:cubicBezTo>
                    <a:pt x="47961" y="16736"/>
                    <a:pt x="52925" y="12477"/>
                    <a:pt x="61442" y="12477"/>
                  </a:cubicBezTo>
                  <a:cubicBezTo>
                    <a:pt x="64272" y="12477"/>
                    <a:pt x="67495" y="12947"/>
                    <a:pt x="71199" y="13845"/>
                  </a:cubicBezTo>
                  <a:cubicBezTo>
                    <a:pt x="71321" y="13870"/>
                    <a:pt x="71444" y="13894"/>
                    <a:pt x="71566" y="13919"/>
                  </a:cubicBezTo>
                  <a:lnTo>
                    <a:pt x="74164" y="14311"/>
                  </a:lnTo>
                  <a:cubicBezTo>
                    <a:pt x="81519" y="15388"/>
                    <a:pt x="85999" y="16010"/>
                    <a:pt x="89587" y="16010"/>
                  </a:cubicBezTo>
                  <a:cubicBezTo>
                    <a:pt x="94738" y="16010"/>
                    <a:pt x="98049" y="14727"/>
                    <a:pt x="105388" y="11664"/>
                  </a:cubicBezTo>
                  <a:cubicBezTo>
                    <a:pt x="106810" y="11076"/>
                    <a:pt x="108379" y="10414"/>
                    <a:pt x="110192" y="9679"/>
                  </a:cubicBezTo>
                  <a:cubicBezTo>
                    <a:pt x="113564" y="8657"/>
                    <a:pt x="116531" y="8123"/>
                    <a:pt x="119188" y="8123"/>
                  </a:cubicBezTo>
                  <a:close/>
                  <a:moveTo>
                    <a:pt x="119160" y="0"/>
                  </a:moveTo>
                  <a:cubicBezTo>
                    <a:pt x="115635" y="0"/>
                    <a:pt x="111801" y="651"/>
                    <a:pt x="107619" y="1934"/>
                  </a:cubicBezTo>
                  <a:cubicBezTo>
                    <a:pt x="107521" y="1959"/>
                    <a:pt x="107398" y="2008"/>
                    <a:pt x="107300" y="2057"/>
                  </a:cubicBezTo>
                  <a:cubicBezTo>
                    <a:pt x="105388" y="2816"/>
                    <a:pt x="103722" y="3503"/>
                    <a:pt x="102251" y="4140"/>
                  </a:cubicBezTo>
                  <a:cubicBezTo>
                    <a:pt x="96061" y="6718"/>
                    <a:pt x="93448" y="7806"/>
                    <a:pt x="89222" y="7806"/>
                  </a:cubicBezTo>
                  <a:cubicBezTo>
                    <a:pt x="86137" y="7806"/>
                    <a:pt x="82191" y="7226"/>
                    <a:pt x="75365" y="6223"/>
                  </a:cubicBezTo>
                  <a:lnTo>
                    <a:pt x="72939" y="5855"/>
                  </a:lnTo>
                  <a:cubicBezTo>
                    <a:pt x="68797" y="4859"/>
                    <a:pt x="65019" y="4354"/>
                    <a:pt x="61577" y="4354"/>
                  </a:cubicBezTo>
                  <a:cubicBezTo>
                    <a:pt x="49521" y="4354"/>
                    <a:pt x="41574" y="10553"/>
                    <a:pt x="36445" y="23575"/>
                  </a:cubicBezTo>
                  <a:cubicBezTo>
                    <a:pt x="36396" y="23673"/>
                    <a:pt x="36347" y="23796"/>
                    <a:pt x="36323" y="23918"/>
                  </a:cubicBezTo>
                  <a:cubicBezTo>
                    <a:pt x="35735" y="25879"/>
                    <a:pt x="35244" y="27595"/>
                    <a:pt x="34803" y="29139"/>
                  </a:cubicBezTo>
                  <a:cubicBezTo>
                    <a:pt x="31617" y="40315"/>
                    <a:pt x="31617" y="40315"/>
                    <a:pt x="19681" y="51442"/>
                  </a:cubicBezTo>
                  <a:lnTo>
                    <a:pt x="17892" y="53133"/>
                  </a:lnTo>
                  <a:cubicBezTo>
                    <a:pt x="2746" y="64922"/>
                    <a:pt x="1" y="77151"/>
                    <a:pt x="8971" y="92715"/>
                  </a:cubicBezTo>
                  <a:cubicBezTo>
                    <a:pt x="9020" y="92813"/>
                    <a:pt x="9094" y="92935"/>
                    <a:pt x="9167" y="93033"/>
                  </a:cubicBezTo>
                  <a:cubicBezTo>
                    <a:pt x="10343" y="94700"/>
                    <a:pt x="11373" y="96170"/>
                    <a:pt x="12304" y="97469"/>
                  </a:cubicBezTo>
                  <a:cubicBezTo>
                    <a:pt x="19044" y="106930"/>
                    <a:pt x="19044" y="106930"/>
                    <a:pt x="20319" y="123179"/>
                  </a:cubicBezTo>
                  <a:lnTo>
                    <a:pt x="20515" y="125654"/>
                  </a:lnTo>
                  <a:cubicBezTo>
                    <a:pt x="20319" y="144845"/>
                    <a:pt x="28137" y="154599"/>
                    <a:pt x="45906" y="157320"/>
                  </a:cubicBezTo>
                  <a:cubicBezTo>
                    <a:pt x="46028" y="157320"/>
                    <a:pt x="46151" y="157344"/>
                    <a:pt x="46273" y="157344"/>
                  </a:cubicBezTo>
                  <a:cubicBezTo>
                    <a:pt x="48308" y="157467"/>
                    <a:pt x="50097" y="157565"/>
                    <a:pt x="51690" y="157663"/>
                  </a:cubicBezTo>
                  <a:cubicBezTo>
                    <a:pt x="63307" y="158275"/>
                    <a:pt x="63307" y="158275"/>
                    <a:pt x="76811" y="167442"/>
                  </a:cubicBezTo>
                  <a:lnTo>
                    <a:pt x="78870" y="168814"/>
                  </a:lnTo>
                  <a:cubicBezTo>
                    <a:pt x="86272" y="174868"/>
                    <a:pt x="93110" y="177883"/>
                    <a:pt x="99727" y="177883"/>
                  </a:cubicBezTo>
                  <a:cubicBezTo>
                    <a:pt x="106369" y="177883"/>
                    <a:pt x="112839" y="174819"/>
                    <a:pt x="119432" y="168716"/>
                  </a:cubicBezTo>
                  <a:cubicBezTo>
                    <a:pt x="119530" y="168618"/>
                    <a:pt x="119628" y="168545"/>
                    <a:pt x="119702" y="168447"/>
                  </a:cubicBezTo>
                  <a:cubicBezTo>
                    <a:pt x="121074" y="166927"/>
                    <a:pt x="122275" y="165579"/>
                    <a:pt x="123329" y="164378"/>
                  </a:cubicBezTo>
                  <a:cubicBezTo>
                    <a:pt x="131049" y="155702"/>
                    <a:pt x="131049" y="155702"/>
                    <a:pt x="146637" y="150849"/>
                  </a:cubicBezTo>
                  <a:lnTo>
                    <a:pt x="148990" y="150114"/>
                  </a:lnTo>
                  <a:cubicBezTo>
                    <a:pt x="167739" y="146046"/>
                    <a:pt x="175508" y="136242"/>
                    <a:pt x="174209" y="118326"/>
                  </a:cubicBezTo>
                  <a:cubicBezTo>
                    <a:pt x="174185" y="118204"/>
                    <a:pt x="174185" y="118081"/>
                    <a:pt x="174160" y="117959"/>
                  </a:cubicBezTo>
                  <a:cubicBezTo>
                    <a:pt x="173817" y="115949"/>
                    <a:pt x="173523" y="114184"/>
                    <a:pt x="173253" y="112616"/>
                  </a:cubicBezTo>
                  <a:cubicBezTo>
                    <a:pt x="171268" y="101146"/>
                    <a:pt x="171268" y="101146"/>
                    <a:pt x="177175" y="85950"/>
                  </a:cubicBezTo>
                  <a:lnTo>
                    <a:pt x="178081" y="83622"/>
                  </a:lnTo>
                  <a:cubicBezTo>
                    <a:pt x="186586" y="66417"/>
                    <a:pt x="183768" y="54236"/>
                    <a:pt x="168940" y="44089"/>
                  </a:cubicBezTo>
                  <a:cubicBezTo>
                    <a:pt x="168842" y="44016"/>
                    <a:pt x="168744" y="43967"/>
                    <a:pt x="168646" y="43893"/>
                  </a:cubicBezTo>
                  <a:cubicBezTo>
                    <a:pt x="166832" y="42888"/>
                    <a:pt x="165263" y="42030"/>
                    <a:pt x="163842" y="41246"/>
                  </a:cubicBezTo>
                  <a:cubicBezTo>
                    <a:pt x="153695" y="35658"/>
                    <a:pt x="153695" y="35658"/>
                    <a:pt x="145460" y="21517"/>
                  </a:cubicBezTo>
                  <a:lnTo>
                    <a:pt x="144259" y="19433"/>
                  </a:lnTo>
                  <a:cubicBezTo>
                    <a:pt x="138085" y="6287"/>
                    <a:pt x="130115" y="0"/>
                    <a:pt x="119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8"/>
            <p:cNvSpPr/>
            <p:nvPr/>
          </p:nvSpPr>
          <p:spPr>
            <a:xfrm>
              <a:off x="3055725" y="2081175"/>
              <a:ext cx="1498125" cy="1541625"/>
            </a:xfrm>
            <a:custGeom>
              <a:rect b="b" l="l" r="r" t="t"/>
              <a:pathLst>
                <a:path extrusionOk="0" h="61665" w="59925">
                  <a:moveTo>
                    <a:pt x="29950" y="8186"/>
                  </a:moveTo>
                  <a:cubicBezTo>
                    <a:pt x="41960" y="8186"/>
                    <a:pt x="51739" y="18357"/>
                    <a:pt x="51739" y="30832"/>
                  </a:cubicBezTo>
                  <a:cubicBezTo>
                    <a:pt x="51739" y="43332"/>
                    <a:pt x="41960" y="53503"/>
                    <a:pt x="29950" y="53503"/>
                  </a:cubicBezTo>
                  <a:cubicBezTo>
                    <a:pt x="17941" y="53503"/>
                    <a:pt x="8187" y="43332"/>
                    <a:pt x="8187" y="30832"/>
                  </a:cubicBezTo>
                  <a:cubicBezTo>
                    <a:pt x="8187" y="18357"/>
                    <a:pt x="17941" y="8186"/>
                    <a:pt x="29950" y="8186"/>
                  </a:cubicBezTo>
                  <a:close/>
                  <a:moveTo>
                    <a:pt x="29950" y="0"/>
                  </a:moveTo>
                  <a:cubicBezTo>
                    <a:pt x="13456" y="0"/>
                    <a:pt x="1" y="13848"/>
                    <a:pt x="1" y="30832"/>
                  </a:cubicBezTo>
                  <a:cubicBezTo>
                    <a:pt x="1" y="47842"/>
                    <a:pt x="13456" y="61664"/>
                    <a:pt x="29950" y="61664"/>
                  </a:cubicBezTo>
                  <a:cubicBezTo>
                    <a:pt x="46469" y="61664"/>
                    <a:pt x="59925" y="47842"/>
                    <a:pt x="59925" y="30832"/>
                  </a:cubicBezTo>
                  <a:cubicBezTo>
                    <a:pt x="59925" y="13848"/>
                    <a:pt x="46469" y="0"/>
                    <a:pt x="29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8"/>
            <p:cNvSpPr/>
            <p:nvPr/>
          </p:nvSpPr>
          <p:spPr>
            <a:xfrm>
              <a:off x="2668500" y="3050025"/>
              <a:ext cx="225500" cy="205750"/>
            </a:xfrm>
            <a:custGeom>
              <a:rect b="b" l="l" r="r" t="t"/>
              <a:pathLst>
                <a:path extrusionOk="0" h="8230" w="9020">
                  <a:moveTo>
                    <a:pt x="4543" y="1"/>
                  </a:moveTo>
                  <a:cubicBezTo>
                    <a:pt x="3499" y="1"/>
                    <a:pt x="2451" y="399"/>
                    <a:pt x="1642" y="1196"/>
                  </a:cubicBezTo>
                  <a:lnTo>
                    <a:pt x="1593" y="1245"/>
                  </a:lnTo>
                  <a:cubicBezTo>
                    <a:pt x="0" y="2838"/>
                    <a:pt x="0" y="5436"/>
                    <a:pt x="1593" y="7029"/>
                  </a:cubicBezTo>
                  <a:cubicBezTo>
                    <a:pt x="2402" y="7838"/>
                    <a:pt x="3431" y="8230"/>
                    <a:pt x="4485" y="8230"/>
                  </a:cubicBezTo>
                  <a:cubicBezTo>
                    <a:pt x="5539" y="8230"/>
                    <a:pt x="6569" y="7838"/>
                    <a:pt x="7377" y="7029"/>
                  </a:cubicBezTo>
                  <a:lnTo>
                    <a:pt x="7426" y="6980"/>
                  </a:lnTo>
                  <a:cubicBezTo>
                    <a:pt x="9019" y="5387"/>
                    <a:pt x="9019" y="2789"/>
                    <a:pt x="7426" y="1196"/>
                  </a:cubicBezTo>
                  <a:cubicBezTo>
                    <a:pt x="6630" y="399"/>
                    <a:pt x="5588" y="1"/>
                    <a:pt x="4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8"/>
            <p:cNvSpPr/>
            <p:nvPr/>
          </p:nvSpPr>
          <p:spPr>
            <a:xfrm>
              <a:off x="2823500" y="2133875"/>
              <a:ext cx="231650" cy="205900"/>
            </a:xfrm>
            <a:custGeom>
              <a:rect b="b" l="l" r="r" t="t"/>
              <a:pathLst>
                <a:path extrusionOk="0" h="8236" w="9266">
                  <a:moveTo>
                    <a:pt x="4670" y="1"/>
                  </a:moveTo>
                  <a:cubicBezTo>
                    <a:pt x="3463" y="1"/>
                    <a:pt x="2265" y="529"/>
                    <a:pt x="1447" y="1544"/>
                  </a:cubicBezTo>
                  <a:lnTo>
                    <a:pt x="1422" y="1593"/>
                  </a:lnTo>
                  <a:cubicBezTo>
                    <a:pt x="1" y="3358"/>
                    <a:pt x="295" y="5931"/>
                    <a:pt x="2060" y="7328"/>
                  </a:cubicBezTo>
                  <a:cubicBezTo>
                    <a:pt x="2819" y="7941"/>
                    <a:pt x="3702" y="8235"/>
                    <a:pt x="4609" y="8235"/>
                  </a:cubicBezTo>
                  <a:cubicBezTo>
                    <a:pt x="5809" y="8235"/>
                    <a:pt x="6986" y="7696"/>
                    <a:pt x="7795" y="6691"/>
                  </a:cubicBezTo>
                  <a:lnTo>
                    <a:pt x="7844" y="6642"/>
                  </a:lnTo>
                  <a:cubicBezTo>
                    <a:pt x="9265" y="4877"/>
                    <a:pt x="8971" y="2304"/>
                    <a:pt x="7206" y="882"/>
                  </a:cubicBezTo>
                  <a:cubicBezTo>
                    <a:pt x="6457" y="289"/>
                    <a:pt x="5561" y="1"/>
                    <a:pt x="4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8"/>
            <p:cNvSpPr/>
            <p:nvPr/>
          </p:nvSpPr>
          <p:spPr>
            <a:xfrm>
              <a:off x="4733350" y="2955150"/>
              <a:ext cx="225500" cy="206275"/>
            </a:xfrm>
            <a:custGeom>
              <a:rect b="b" l="l" r="r" t="t"/>
              <a:pathLst>
                <a:path extrusionOk="0" h="8251" w="9020">
                  <a:moveTo>
                    <a:pt x="4532" y="0"/>
                  </a:moveTo>
                  <a:cubicBezTo>
                    <a:pt x="3491" y="0"/>
                    <a:pt x="2449" y="398"/>
                    <a:pt x="1643" y="1192"/>
                  </a:cubicBezTo>
                  <a:lnTo>
                    <a:pt x="1594" y="1265"/>
                  </a:lnTo>
                  <a:cubicBezTo>
                    <a:pt x="1" y="2858"/>
                    <a:pt x="1" y="5432"/>
                    <a:pt x="1594" y="7025"/>
                  </a:cubicBezTo>
                  <a:cubicBezTo>
                    <a:pt x="2378" y="7834"/>
                    <a:pt x="3432" y="8250"/>
                    <a:pt x="4486" y="8250"/>
                  </a:cubicBezTo>
                  <a:cubicBezTo>
                    <a:pt x="5515" y="8250"/>
                    <a:pt x="6569" y="7834"/>
                    <a:pt x="7353" y="7049"/>
                  </a:cubicBezTo>
                  <a:lnTo>
                    <a:pt x="7427" y="7000"/>
                  </a:lnTo>
                  <a:cubicBezTo>
                    <a:pt x="9020" y="5383"/>
                    <a:pt x="9020" y="2809"/>
                    <a:pt x="7427" y="1216"/>
                  </a:cubicBezTo>
                  <a:cubicBezTo>
                    <a:pt x="6627" y="404"/>
                    <a:pt x="5581"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8"/>
            <p:cNvSpPr/>
            <p:nvPr/>
          </p:nvSpPr>
          <p:spPr>
            <a:xfrm>
              <a:off x="4441700" y="1996150"/>
              <a:ext cx="226125" cy="205750"/>
            </a:xfrm>
            <a:custGeom>
              <a:rect b="b" l="l" r="r" t="t"/>
              <a:pathLst>
                <a:path extrusionOk="0" h="8230" w="9045">
                  <a:moveTo>
                    <a:pt x="4550" y="1"/>
                  </a:moveTo>
                  <a:cubicBezTo>
                    <a:pt x="3505" y="1"/>
                    <a:pt x="2464" y="399"/>
                    <a:pt x="1667" y="1196"/>
                  </a:cubicBezTo>
                  <a:lnTo>
                    <a:pt x="1594" y="1269"/>
                  </a:lnTo>
                  <a:cubicBezTo>
                    <a:pt x="1" y="2862"/>
                    <a:pt x="25" y="5460"/>
                    <a:pt x="1618" y="7053"/>
                  </a:cubicBezTo>
                  <a:cubicBezTo>
                    <a:pt x="2402" y="7837"/>
                    <a:pt x="3456" y="8230"/>
                    <a:pt x="4510" y="8230"/>
                  </a:cubicBezTo>
                  <a:cubicBezTo>
                    <a:pt x="5540" y="8230"/>
                    <a:pt x="6593" y="7837"/>
                    <a:pt x="7402" y="7029"/>
                  </a:cubicBezTo>
                  <a:lnTo>
                    <a:pt x="7451" y="6980"/>
                  </a:lnTo>
                  <a:cubicBezTo>
                    <a:pt x="9044" y="5387"/>
                    <a:pt x="9044" y="2789"/>
                    <a:pt x="7451" y="1196"/>
                  </a:cubicBezTo>
                  <a:cubicBezTo>
                    <a:pt x="6642" y="399"/>
                    <a:pt x="5595" y="1"/>
                    <a:pt x="4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8"/>
            <p:cNvSpPr/>
            <p:nvPr/>
          </p:nvSpPr>
          <p:spPr>
            <a:xfrm>
              <a:off x="4299550" y="3620625"/>
              <a:ext cx="225500" cy="206200"/>
            </a:xfrm>
            <a:custGeom>
              <a:rect b="b" l="l" r="r" t="t"/>
              <a:pathLst>
                <a:path extrusionOk="0" h="8248" w="9020">
                  <a:moveTo>
                    <a:pt x="4535" y="1"/>
                  </a:moveTo>
                  <a:cubicBezTo>
                    <a:pt x="3487" y="1"/>
                    <a:pt x="2439" y="405"/>
                    <a:pt x="1643" y="1214"/>
                  </a:cubicBezTo>
                  <a:lnTo>
                    <a:pt x="1594" y="1263"/>
                  </a:lnTo>
                  <a:cubicBezTo>
                    <a:pt x="1" y="2856"/>
                    <a:pt x="1" y="5454"/>
                    <a:pt x="1594" y="7047"/>
                  </a:cubicBezTo>
                  <a:cubicBezTo>
                    <a:pt x="2378" y="7831"/>
                    <a:pt x="3432" y="8248"/>
                    <a:pt x="4486" y="8248"/>
                  </a:cubicBezTo>
                  <a:cubicBezTo>
                    <a:pt x="5515" y="8248"/>
                    <a:pt x="6569" y="7831"/>
                    <a:pt x="7378" y="7047"/>
                  </a:cubicBezTo>
                  <a:lnTo>
                    <a:pt x="7427" y="6973"/>
                  </a:lnTo>
                  <a:cubicBezTo>
                    <a:pt x="9020" y="5380"/>
                    <a:pt x="9020" y="2807"/>
                    <a:pt x="7427" y="1214"/>
                  </a:cubicBezTo>
                  <a:cubicBezTo>
                    <a:pt x="6630" y="405"/>
                    <a:pt x="5582" y="1"/>
                    <a:pt x="4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8"/>
            <p:cNvSpPr/>
            <p:nvPr/>
          </p:nvSpPr>
          <p:spPr>
            <a:xfrm>
              <a:off x="3315525" y="3731375"/>
              <a:ext cx="225500" cy="205750"/>
            </a:xfrm>
            <a:custGeom>
              <a:rect b="b" l="l" r="r" t="t"/>
              <a:pathLst>
                <a:path extrusionOk="0" h="8230" w="9020">
                  <a:moveTo>
                    <a:pt x="4535" y="1"/>
                  </a:moveTo>
                  <a:cubicBezTo>
                    <a:pt x="3487" y="1"/>
                    <a:pt x="2439" y="399"/>
                    <a:pt x="1643" y="1195"/>
                  </a:cubicBezTo>
                  <a:lnTo>
                    <a:pt x="1593" y="1244"/>
                  </a:lnTo>
                  <a:cubicBezTo>
                    <a:pt x="0" y="2862"/>
                    <a:pt x="0" y="5435"/>
                    <a:pt x="1593" y="7029"/>
                  </a:cubicBezTo>
                  <a:cubicBezTo>
                    <a:pt x="2378" y="7837"/>
                    <a:pt x="3432" y="8229"/>
                    <a:pt x="4486" y="8229"/>
                  </a:cubicBezTo>
                  <a:cubicBezTo>
                    <a:pt x="5539" y="8229"/>
                    <a:pt x="6569" y="7837"/>
                    <a:pt x="7378" y="7029"/>
                  </a:cubicBezTo>
                  <a:lnTo>
                    <a:pt x="7427" y="6980"/>
                  </a:lnTo>
                  <a:cubicBezTo>
                    <a:pt x="9020" y="5386"/>
                    <a:pt x="9020" y="2789"/>
                    <a:pt x="7427" y="1195"/>
                  </a:cubicBezTo>
                  <a:cubicBezTo>
                    <a:pt x="6630" y="399"/>
                    <a:pt x="5582" y="1"/>
                    <a:pt x="4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8"/>
            <p:cNvSpPr/>
            <p:nvPr/>
          </p:nvSpPr>
          <p:spPr>
            <a:xfrm>
              <a:off x="3561225" y="1687950"/>
              <a:ext cx="225500" cy="205750"/>
            </a:xfrm>
            <a:custGeom>
              <a:rect b="b" l="l" r="r" t="t"/>
              <a:pathLst>
                <a:path extrusionOk="0" h="8230" w="9020">
                  <a:moveTo>
                    <a:pt x="4535" y="1"/>
                  </a:moveTo>
                  <a:cubicBezTo>
                    <a:pt x="3487" y="1"/>
                    <a:pt x="2439" y="399"/>
                    <a:pt x="1643" y="1196"/>
                  </a:cubicBezTo>
                  <a:lnTo>
                    <a:pt x="1618" y="1245"/>
                  </a:lnTo>
                  <a:cubicBezTo>
                    <a:pt x="0" y="2838"/>
                    <a:pt x="0" y="5436"/>
                    <a:pt x="1618" y="7029"/>
                  </a:cubicBezTo>
                  <a:cubicBezTo>
                    <a:pt x="2402" y="7813"/>
                    <a:pt x="3456" y="8230"/>
                    <a:pt x="4486" y="8230"/>
                  </a:cubicBezTo>
                  <a:cubicBezTo>
                    <a:pt x="5539" y="8230"/>
                    <a:pt x="6593" y="7813"/>
                    <a:pt x="7378" y="7029"/>
                  </a:cubicBezTo>
                  <a:lnTo>
                    <a:pt x="7427" y="6980"/>
                  </a:lnTo>
                  <a:cubicBezTo>
                    <a:pt x="9020" y="5387"/>
                    <a:pt x="9020" y="2789"/>
                    <a:pt x="7427" y="1196"/>
                  </a:cubicBezTo>
                  <a:cubicBezTo>
                    <a:pt x="6630" y="399"/>
                    <a:pt x="5582" y="1"/>
                    <a:pt x="4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8"/>
            <p:cNvSpPr/>
            <p:nvPr/>
          </p:nvSpPr>
          <p:spPr>
            <a:xfrm>
              <a:off x="1788625" y="1109550"/>
              <a:ext cx="226125" cy="205750"/>
            </a:xfrm>
            <a:custGeom>
              <a:rect b="b" l="l" r="r" t="t"/>
              <a:pathLst>
                <a:path extrusionOk="0" h="8230" w="9045">
                  <a:moveTo>
                    <a:pt x="4550" y="1"/>
                  </a:moveTo>
                  <a:cubicBezTo>
                    <a:pt x="3505" y="1"/>
                    <a:pt x="2464" y="399"/>
                    <a:pt x="1667" y="1195"/>
                  </a:cubicBezTo>
                  <a:lnTo>
                    <a:pt x="1594" y="1244"/>
                  </a:lnTo>
                  <a:cubicBezTo>
                    <a:pt x="1" y="2837"/>
                    <a:pt x="1" y="5435"/>
                    <a:pt x="1594" y="7028"/>
                  </a:cubicBezTo>
                  <a:cubicBezTo>
                    <a:pt x="2402" y="7837"/>
                    <a:pt x="3456" y="8229"/>
                    <a:pt x="4486" y="8229"/>
                  </a:cubicBezTo>
                  <a:cubicBezTo>
                    <a:pt x="5540" y="8229"/>
                    <a:pt x="6593" y="7837"/>
                    <a:pt x="7378" y="7028"/>
                  </a:cubicBezTo>
                  <a:lnTo>
                    <a:pt x="7451" y="6979"/>
                  </a:lnTo>
                  <a:cubicBezTo>
                    <a:pt x="9044" y="5386"/>
                    <a:pt x="9044" y="2788"/>
                    <a:pt x="7451" y="1195"/>
                  </a:cubicBezTo>
                  <a:cubicBezTo>
                    <a:pt x="6642" y="399"/>
                    <a:pt x="5595" y="1"/>
                    <a:pt x="4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58"/>
          <p:cNvGrpSpPr/>
          <p:nvPr/>
        </p:nvGrpSpPr>
        <p:grpSpPr>
          <a:xfrm>
            <a:off x="6251137" y="2867929"/>
            <a:ext cx="369253" cy="452252"/>
            <a:chOff x="1670375" y="238125"/>
            <a:chExt cx="4268825" cy="5228350"/>
          </a:xfrm>
        </p:grpSpPr>
        <p:sp>
          <p:nvSpPr>
            <p:cNvPr id="445" name="Google Shape;445;p58"/>
            <p:cNvSpPr/>
            <p:nvPr/>
          </p:nvSpPr>
          <p:spPr>
            <a:xfrm>
              <a:off x="1773300" y="2196375"/>
              <a:ext cx="4063600" cy="1170300"/>
            </a:xfrm>
            <a:custGeom>
              <a:rect b="b" l="l" r="r" t="t"/>
              <a:pathLst>
                <a:path extrusionOk="0" h="46812" w="162544">
                  <a:moveTo>
                    <a:pt x="149774" y="0"/>
                  </a:moveTo>
                  <a:lnTo>
                    <a:pt x="4633" y="0"/>
                  </a:lnTo>
                  <a:cubicBezTo>
                    <a:pt x="2084" y="0"/>
                    <a:pt x="1" y="2059"/>
                    <a:pt x="1" y="4608"/>
                  </a:cubicBezTo>
                  <a:lnTo>
                    <a:pt x="1" y="15686"/>
                  </a:lnTo>
                  <a:cubicBezTo>
                    <a:pt x="1" y="18210"/>
                    <a:pt x="2109" y="19607"/>
                    <a:pt x="4658" y="19828"/>
                  </a:cubicBezTo>
                  <a:lnTo>
                    <a:pt x="106589" y="29043"/>
                  </a:lnTo>
                  <a:lnTo>
                    <a:pt x="114310" y="36837"/>
                  </a:lnTo>
                  <a:cubicBezTo>
                    <a:pt x="123966" y="46591"/>
                    <a:pt x="122961" y="46812"/>
                    <a:pt x="134113" y="35758"/>
                  </a:cubicBezTo>
                  <a:lnTo>
                    <a:pt x="137961" y="31861"/>
                  </a:lnTo>
                  <a:lnTo>
                    <a:pt x="157886" y="33675"/>
                  </a:lnTo>
                  <a:cubicBezTo>
                    <a:pt x="160460" y="33896"/>
                    <a:pt x="162543" y="32058"/>
                    <a:pt x="162543" y="29509"/>
                  </a:cubicBezTo>
                  <a:lnTo>
                    <a:pt x="162543" y="4608"/>
                  </a:lnTo>
                  <a:cubicBezTo>
                    <a:pt x="162543" y="2059"/>
                    <a:pt x="160435" y="0"/>
                    <a:pt x="157886" y="0"/>
                  </a:cubicBezTo>
                  <a:close/>
                  <a:moveTo>
                    <a:pt x="149774"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8"/>
            <p:cNvSpPr/>
            <p:nvPr/>
          </p:nvSpPr>
          <p:spPr>
            <a:xfrm>
              <a:off x="2177700" y="2718400"/>
              <a:ext cx="3339950" cy="1351675"/>
            </a:xfrm>
            <a:custGeom>
              <a:rect b="b" l="l" r="r" t="t"/>
              <a:pathLst>
                <a:path extrusionOk="0" h="54067" w="133598">
                  <a:moveTo>
                    <a:pt x="1" y="1"/>
                  </a:moveTo>
                  <a:lnTo>
                    <a:pt x="1" y="38112"/>
                  </a:lnTo>
                  <a:cubicBezTo>
                    <a:pt x="883" y="37327"/>
                    <a:pt x="1839" y="36617"/>
                    <a:pt x="2844" y="35930"/>
                  </a:cubicBezTo>
                  <a:cubicBezTo>
                    <a:pt x="12917" y="29068"/>
                    <a:pt x="25588" y="28823"/>
                    <a:pt x="35661" y="34215"/>
                  </a:cubicBezTo>
                  <a:cubicBezTo>
                    <a:pt x="37107" y="30514"/>
                    <a:pt x="39656" y="27156"/>
                    <a:pt x="43234" y="24730"/>
                  </a:cubicBezTo>
                  <a:cubicBezTo>
                    <a:pt x="52621" y="18309"/>
                    <a:pt x="65488" y="20686"/>
                    <a:pt x="71958" y="30024"/>
                  </a:cubicBezTo>
                  <a:cubicBezTo>
                    <a:pt x="77179" y="37523"/>
                    <a:pt x="76640" y="47229"/>
                    <a:pt x="71346" y="54067"/>
                  </a:cubicBezTo>
                  <a:lnTo>
                    <a:pt x="133598" y="54067"/>
                  </a:lnTo>
                  <a:lnTo>
                    <a:pt x="133598" y="12059"/>
                  </a:lnTo>
                  <a:lnTo>
                    <a:pt x="121785" y="10980"/>
                  </a:lnTo>
                  <a:lnTo>
                    <a:pt x="117961" y="14877"/>
                  </a:lnTo>
                  <a:cubicBezTo>
                    <a:pt x="106785" y="25931"/>
                    <a:pt x="107790" y="25710"/>
                    <a:pt x="98134" y="15956"/>
                  </a:cubicBezTo>
                  <a:lnTo>
                    <a:pt x="90413" y="8162"/>
                  </a:lnTo>
                  <a:close/>
                  <a:moveTo>
                    <a:pt x="1" y="1"/>
                  </a:moveTo>
                  <a:close/>
                </a:path>
              </a:pathLst>
            </a:custGeom>
            <a:solidFill>
              <a:srgbClr val="FF6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p:nvPr/>
          </p:nvSpPr>
          <p:spPr>
            <a:xfrm>
              <a:off x="2177700" y="3438950"/>
              <a:ext cx="1302050" cy="1668475"/>
            </a:xfrm>
            <a:custGeom>
              <a:rect b="b" l="l" r="r" t="t"/>
              <a:pathLst>
                <a:path extrusionOk="0" h="66739" w="52082">
                  <a:moveTo>
                    <a:pt x="2844" y="7108"/>
                  </a:moveTo>
                  <a:cubicBezTo>
                    <a:pt x="1839" y="7795"/>
                    <a:pt x="883" y="8505"/>
                    <a:pt x="1" y="9290"/>
                  </a:cubicBezTo>
                  <a:lnTo>
                    <a:pt x="1" y="56371"/>
                  </a:lnTo>
                  <a:cubicBezTo>
                    <a:pt x="10564" y="65464"/>
                    <a:pt x="26372" y="66738"/>
                    <a:pt x="38455" y="58528"/>
                  </a:cubicBezTo>
                  <a:cubicBezTo>
                    <a:pt x="41666" y="56322"/>
                    <a:pt x="44362" y="53626"/>
                    <a:pt x="46469" y="50611"/>
                  </a:cubicBezTo>
                  <a:cubicBezTo>
                    <a:pt x="50097" y="45440"/>
                    <a:pt x="52033" y="39313"/>
                    <a:pt x="52082" y="33088"/>
                  </a:cubicBezTo>
                  <a:cubicBezTo>
                    <a:pt x="46543" y="32328"/>
                    <a:pt x="41322" y="29338"/>
                    <a:pt x="37891" y="24412"/>
                  </a:cubicBezTo>
                  <a:cubicBezTo>
                    <a:pt x="33872" y="18603"/>
                    <a:pt x="33284" y="11495"/>
                    <a:pt x="35661" y="5393"/>
                  </a:cubicBezTo>
                  <a:cubicBezTo>
                    <a:pt x="25588" y="1"/>
                    <a:pt x="12917" y="246"/>
                    <a:pt x="2844" y="7108"/>
                  </a:cubicBezTo>
                  <a:close/>
                  <a:moveTo>
                    <a:pt x="2844" y="7108"/>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8"/>
            <p:cNvSpPr/>
            <p:nvPr/>
          </p:nvSpPr>
          <p:spPr>
            <a:xfrm>
              <a:off x="3339425" y="4070050"/>
              <a:ext cx="2178225" cy="634200"/>
            </a:xfrm>
            <a:custGeom>
              <a:rect b="b" l="l" r="r" t="t"/>
              <a:pathLst>
                <a:path extrusionOk="0" h="25368" w="87129">
                  <a:moveTo>
                    <a:pt x="87129" y="1"/>
                  </a:moveTo>
                  <a:lnTo>
                    <a:pt x="24877" y="1"/>
                  </a:lnTo>
                  <a:cubicBezTo>
                    <a:pt x="23578" y="1692"/>
                    <a:pt x="22009" y="3187"/>
                    <a:pt x="20171" y="4437"/>
                  </a:cubicBezTo>
                  <a:cubicBezTo>
                    <a:pt x="15735" y="7452"/>
                    <a:pt x="10564" y="8530"/>
                    <a:pt x="5613" y="7844"/>
                  </a:cubicBezTo>
                  <a:cubicBezTo>
                    <a:pt x="5564" y="14069"/>
                    <a:pt x="3628" y="20196"/>
                    <a:pt x="0" y="25367"/>
                  </a:cubicBezTo>
                  <a:lnTo>
                    <a:pt x="87129" y="25367"/>
                  </a:lnTo>
                  <a:close/>
                  <a:moveTo>
                    <a:pt x="87129" y="1"/>
                  </a:moveTo>
                  <a:close/>
                </a:path>
              </a:pathLst>
            </a:custGeom>
            <a:solidFill>
              <a:srgbClr val="FFC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8"/>
            <p:cNvSpPr/>
            <p:nvPr/>
          </p:nvSpPr>
          <p:spPr>
            <a:xfrm>
              <a:off x="3009775" y="3176100"/>
              <a:ext cx="1097400" cy="1107200"/>
            </a:xfrm>
            <a:custGeom>
              <a:rect b="b" l="l" r="r" t="t"/>
              <a:pathLst>
                <a:path extrusionOk="0" h="44288" w="43896">
                  <a:moveTo>
                    <a:pt x="33357" y="40195"/>
                  </a:moveTo>
                  <a:cubicBezTo>
                    <a:pt x="35195" y="38945"/>
                    <a:pt x="36764" y="37450"/>
                    <a:pt x="38063" y="35759"/>
                  </a:cubicBezTo>
                  <a:lnTo>
                    <a:pt x="38063" y="35759"/>
                  </a:lnTo>
                  <a:cubicBezTo>
                    <a:pt x="36813" y="37376"/>
                    <a:pt x="35318" y="38822"/>
                    <a:pt x="33553" y="40048"/>
                  </a:cubicBezTo>
                  <a:cubicBezTo>
                    <a:pt x="33480" y="40097"/>
                    <a:pt x="33431" y="40146"/>
                    <a:pt x="33357" y="40195"/>
                  </a:cubicBezTo>
                  <a:close/>
                  <a:moveTo>
                    <a:pt x="38675" y="11716"/>
                  </a:moveTo>
                  <a:cubicBezTo>
                    <a:pt x="32205" y="2378"/>
                    <a:pt x="19338" y="1"/>
                    <a:pt x="9951" y="6422"/>
                  </a:cubicBezTo>
                  <a:cubicBezTo>
                    <a:pt x="6373" y="8848"/>
                    <a:pt x="3824" y="12206"/>
                    <a:pt x="2378" y="15907"/>
                  </a:cubicBezTo>
                  <a:cubicBezTo>
                    <a:pt x="1" y="22009"/>
                    <a:pt x="589" y="29117"/>
                    <a:pt x="4608" y="34926"/>
                  </a:cubicBezTo>
                  <a:cubicBezTo>
                    <a:pt x="8039" y="39852"/>
                    <a:pt x="13260" y="42842"/>
                    <a:pt x="18799" y="43602"/>
                  </a:cubicBezTo>
                  <a:cubicBezTo>
                    <a:pt x="23750" y="44288"/>
                    <a:pt x="28921" y="43210"/>
                    <a:pt x="33357" y="40195"/>
                  </a:cubicBezTo>
                  <a:cubicBezTo>
                    <a:pt x="33431" y="40146"/>
                    <a:pt x="33480" y="40097"/>
                    <a:pt x="33553" y="40048"/>
                  </a:cubicBezTo>
                  <a:cubicBezTo>
                    <a:pt x="33602" y="40023"/>
                    <a:pt x="33651" y="39999"/>
                    <a:pt x="33700" y="39950"/>
                  </a:cubicBezTo>
                  <a:cubicBezTo>
                    <a:pt x="35391" y="38749"/>
                    <a:pt x="36862" y="37327"/>
                    <a:pt x="38063" y="35759"/>
                  </a:cubicBezTo>
                  <a:cubicBezTo>
                    <a:pt x="43357" y="28921"/>
                    <a:pt x="43896" y="19215"/>
                    <a:pt x="38675" y="11716"/>
                  </a:cubicBezTo>
                  <a:close/>
                  <a:moveTo>
                    <a:pt x="38675" y="11716"/>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8"/>
            <p:cNvSpPr/>
            <p:nvPr/>
          </p:nvSpPr>
          <p:spPr>
            <a:xfrm>
              <a:off x="2177700" y="4704225"/>
              <a:ext cx="3339950" cy="659925"/>
            </a:xfrm>
            <a:custGeom>
              <a:rect b="b" l="l" r="r" t="t"/>
              <a:pathLst>
                <a:path extrusionOk="0" h="26397" w="133598">
                  <a:moveTo>
                    <a:pt x="133598" y="0"/>
                  </a:moveTo>
                  <a:lnTo>
                    <a:pt x="46469" y="0"/>
                  </a:lnTo>
                  <a:cubicBezTo>
                    <a:pt x="44362" y="3015"/>
                    <a:pt x="41666" y="5711"/>
                    <a:pt x="38455" y="7917"/>
                  </a:cubicBezTo>
                  <a:cubicBezTo>
                    <a:pt x="26372" y="16127"/>
                    <a:pt x="10564" y="14853"/>
                    <a:pt x="1" y="5760"/>
                  </a:cubicBezTo>
                  <a:lnTo>
                    <a:pt x="1" y="17157"/>
                  </a:lnTo>
                  <a:cubicBezTo>
                    <a:pt x="1" y="22230"/>
                    <a:pt x="4192" y="26396"/>
                    <a:pt x="9314" y="26396"/>
                  </a:cubicBezTo>
                  <a:lnTo>
                    <a:pt x="124309" y="26396"/>
                  </a:lnTo>
                  <a:cubicBezTo>
                    <a:pt x="129431" y="26396"/>
                    <a:pt x="133598" y="22230"/>
                    <a:pt x="133598" y="17157"/>
                  </a:cubicBezTo>
                  <a:close/>
                  <a:moveTo>
                    <a:pt x="133598" y="0"/>
                  </a:moveTo>
                  <a:close/>
                </a:path>
              </a:pathLst>
            </a:custGeom>
            <a:solidFill>
              <a:srgbClr val="FF6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8"/>
            <p:cNvSpPr/>
            <p:nvPr/>
          </p:nvSpPr>
          <p:spPr>
            <a:xfrm>
              <a:off x="2177700" y="341050"/>
              <a:ext cx="3339950" cy="1855350"/>
            </a:xfrm>
            <a:custGeom>
              <a:rect b="b" l="l" r="r" t="t"/>
              <a:pathLst>
                <a:path extrusionOk="0" h="74214" w="133598">
                  <a:moveTo>
                    <a:pt x="1" y="6814"/>
                  </a:moveTo>
                  <a:lnTo>
                    <a:pt x="1" y="74213"/>
                  </a:lnTo>
                  <a:lnTo>
                    <a:pt x="133598" y="74213"/>
                  </a:lnTo>
                  <a:lnTo>
                    <a:pt x="133598" y="6814"/>
                  </a:lnTo>
                  <a:cubicBezTo>
                    <a:pt x="133598" y="3064"/>
                    <a:pt x="130510" y="0"/>
                    <a:pt x="126735" y="0"/>
                  </a:cubicBezTo>
                  <a:lnTo>
                    <a:pt x="6888" y="0"/>
                  </a:lnTo>
                  <a:cubicBezTo>
                    <a:pt x="3113" y="0"/>
                    <a:pt x="1" y="3064"/>
                    <a:pt x="1" y="6814"/>
                  </a:cubicBezTo>
                  <a:close/>
                  <a:moveTo>
                    <a:pt x="1" y="6814"/>
                  </a:moveTo>
                  <a:close/>
                </a:path>
              </a:pathLst>
            </a:custGeom>
            <a:solidFill>
              <a:srgbClr val="C68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8"/>
            <p:cNvSpPr/>
            <p:nvPr/>
          </p:nvSpPr>
          <p:spPr>
            <a:xfrm>
              <a:off x="2751200" y="841025"/>
              <a:ext cx="870100" cy="862725"/>
            </a:xfrm>
            <a:custGeom>
              <a:rect b="b" l="l" r="r" t="t"/>
              <a:pathLst>
                <a:path extrusionOk="0" h="34509" w="34804">
                  <a:moveTo>
                    <a:pt x="1" y="3505"/>
                  </a:moveTo>
                  <a:lnTo>
                    <a:pt x="1" y="31029"/>
                  </a:lnTo>
                  <a:cubicBezTo>
                    <a:pt x="1" y="32940"/>
                    <a:pt x="1569" y="34509"/>
                    <a:pt x="3506" y="34509"/>
                  </a:cubicBezTo>
                  <a:lnTo>
                    <a:pt x="31274" y="34509"/>
                  </a:lnTo>
                  <a:cubicBezTo>
                    <a:pt x="33210" y="34509"/>
                    <a:pt x="34803" y="32940"/>
                    <a:pt x="34803" y="31029"/>
                  </a:cubicBezTo>
                  <a:lnTo>
                    <a:pt x="34803" y="3505"/>
                  </a:lnTo>
                  <a:cubicBezTo>
                    <a:pt x="34803" y="1569"/>
                    <a:pt x="33210" y="1"/>
                    <a:pt x="31274" y="1"/>
                  </a:cubicBezTo>
                  <a:lnTo>
                    <a:pt x="3506" y="1"/>
                  </a:lnTo>
                  <a:cubicBezTo>
                    <a:pt x="1569" y="1"/>
                    <a:pt x="1" y="1569"/>
                    <a:pt x="1" y="3505"/>
                  </a:cubicBezTo>
                  <a:close/>
                  <a:moveTo>
                    <a:pt x="1" y="3505"/>
                  </a:moveTo>
                  <a:close/>
                </a:path>
              </a:pathLst>
            </a:custGeom>
            <a:solidFill>
              <a:srgbClr val="DCA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8"/>
            <p:cNvSpPr/>
            <p:nvPr/>
          </p:nvSpPr>
          <p:spPr>
            <a:xfrm>
              <a:off x="4136575" y="841025"/>
              <a:ext cx="870700" cy="862725"/>
            </a:xfrm>
            <a:custGeom>
              <a:rect b="b" l="l" r="r" t="t"/>
              <a:pathLst>
                <a:path extrusionOk="0" h="34509" w="34828">
                  <a:moveTo>
                    <a:pt x="0" y="3505"/>
                  </a:moveTo>
                  <a:lnTo>
                    <a:pt x="0" y="31029"/>
                  </a:lnTo>
                  <a:cubicBezTo>
                    <a:pt x="0" y="32940"/>
                    <a:pt x="1569" y="34509"/>
                    <a:pt x="3529" y="34509"/>
                  </a:cubicBezTo>
                  <a:lnTo>
                    <a:pt x="31273" y="34509"/>
                  </a:lnTo>
                  <a:cubicBezTo>
                    <a:pt x="33234" y="34509"/>
                    <a:pt x="34827" y="32940"/>
                    <a:pt x="34827" y="31029"/>
                  </a:cubicBezTo>
                  <a:lnTo>
                    <a:pt x="34827" y="3505"/>
                  </a:lnTo>
                  <a:cubicBezTo>
                    <a:pt x="34827" y="1569"/>
                    <a:pt x="33234" y="1"/>
                    <a:pt x="31273" y="1"/>
                  </a:cubicBezTo>
                  <a:lnTo>
                    <a:pt x="3529" y="1"/>
                  </a:lnTo>
                  <a:cubicBezTo>
                    <a:pt x="1569" y="1"/>
                    <a:pt x="0" y="1569"/>
                    <a:pt x="0" y="3505"/>
                  </a:cubicBezTo>
                  <a:close/>
                  <a:moveTo>
                    <a:pt x="0" y="3505"/>
                  </a:moveTo>
                  <a:close/>
                </a:path>
              </a:pathLst>
            </a:custGeom>
            <a:solidFill>
              <a:srgbClr val="DCA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8"/>
            <p:cNvSpPr/>
            <p:nvPr/>
          </p:nvSpPr>
          <p:spPr>
            <a:xfrm>
              <a:off x="4033625" y="738700"/>
              <a:ext cx="1075975" cy="1068000"/>
            </a:xfrm>
            <a:custGeom>
              <a:rect b="b" l="l" r="r" t="t"/>
              <a:pathLst>
                <a:path extrusionOk="0" h="42720" w="43039">
                  <a:moveTo>
                    <a:pt x="34828" y="8211"/>
                  </a:moveTo>
                  <a:lnTo>
                    <a:pt x="34828" y="34509"/>
                  </a:lnTo>
                  <a:lnTo>
                    <a:pt x="8211" y="34509"/>
                  </a:lnTo>
                  <a:lnTo>
                    <a:pt x="8211" y="8211"/>
                  </a:lnTo>
                  <a:close/>
                  <a:moveTo>
                    <a:pt x="7647" y="1"/>
                  </a:moveTo>
                  <a:cubicBezTo>
                    <a:pt x="3432" y="1"/>
                    <a:pt x="1" y="3407"/>
                    <a:pt x="1" y="7598"/>
                  </a:cubicBezTo>
                  <a:lnTo>
                    <a:pt x="1" y="35122"/>
                  </a:lnTo>
                  <a:cubicBezTo>
                    <a:pt x="1" y="39313"/>
                    <a:pt x="3432" y="42719"/>
                    <a:pt x="7647" y="42719"/>
                  </a:cubicBezTo>
                  <a:lnTo>
                    <a:pt x="35391" y="42719"/>
                  </a:lnTo>
                  <a:cubicBezTo>
                    <a:pt x="39607" y="42719"/>
                    <a:pt x="43038" y="39313"/>
                    <a:pt x="43038" y="35122"/>
                  </a:cubicBezTo>
                  <a:lnTo>
                    <a:pt x="43038" y="7598"/>
                  </a:lnTo>
                  <a:cubicBezTo>
                    <a:pt x="43038" y="3407"/>
                    <a:pt x="39607" y="1"/>
                    <a:pt x="35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8"/>
            <p:cNvSpPr/>
            <p:nvPr/>
          </p:nvSpPr>
          <p:spPr>
            <a:xfrm>
              <a:off x="2648275" y="738700"/>
              <a:ext cx="1075950" cy="1068000"/>
            </a:xfrm>
            <a:custGeom>
              <a:rect b="b" l="l" r="r" t="t"/>
              <a:pathLst>
                <a:path extrusionOk="0" h="42720" w="43038">
                  <a:moveTo>
                    <a:pt x="34827" y="8211"/>
                  </a:moveTo>
                  <a:lnTo>
                    <a:pt x="34827" y="34509"/>
                  </a:lnTo>
                  <a:lnTo>
                    <a:pt x="8211" y="34509"/>
                  </a:lnTo>
                  <a:lnTo>
                    <a:pt x="8211" y="8211"/>
                  </a:lnTo>
                  <a:close/>
                  <a:moveTo>
                    <a:pt x="7623" y="1"/>
                  </a:moveTo>
                  <a:cubicBezTo>
                    <a:pt x="3432" y="1"/>
                    <a:pt x="0" y="3407"/>
                    <a:pt x="0" y="7598"/>
                  </a:cubicBezTo>
                  <a:lnTo>
                    <a:pt x="0" y="35122"/>
                  </a:lnTo>
                  <a:cubicBezTo>
                    <a:pt x="0" y="39313"/>
                    <a:pt x="3432" y="42719"/>
                    <a:pt x="7623" y="42719"/>
                  </a:cubicBezTo>
                  <a:lnTo>
                    <a:pt x="35391" y="42719"/>
                  </a:lnTo>
                  <a:cubicBezTo>
                    <a:pt x="39607" y="42719"/>
                    <a:pt x="43038" y="39313"/>
                    <a:pt x="43038" y="35122"/>
                  </a:cubicBezTo>
                  <a:lnTo>
                    <a:pt x="43038" y="7598"/>
                  </a:lnTo>
                  <a:cubicBezTo>
                    <a:pt x="43038" y="3407"/>
                    <a:pt x="39607" y="1"/>
                    <a:pt x="35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8"/>
            <p:cNvSpPr/>
            <p:nvPr/>
          </p:nvSpPr>
          <p:spPr>
            <a:xfrm>
              <a:off x="1670375" y="238125"/>
              <a:ext cx="4268825" cy="5228350"/>
            </a:xfrm>
            <a:custGeom>
              <a:rect b="b" l="l" r="r" t="t"/>
              <a:pathLst>
                <a:path extrusionOk="0" h="209134" w="170753">
                  <a:moveTo>
                    <a:pt x="147028" y="8210"/>
                  </a:moveTo>
                  <a:cubicBezTo>
                    <a:pt x="148548" y="8210"/>
                    <a:pt x="149798" y="9436"/>
                    <a:pt x="149798" y="10931"/>
                  </a:cubicBezTo>
                  <a:lnTo>
                    <a:pt x="149798" y="74213"/>
                  </a:lnTo>
                  <a:lnTo>
                    <a:pt x="101981" y="74213"/>
                  </a:lnTo>
                  <a:cubicBezTo>
                    <a:pt x="99702" y="74213"/>
                    <a:pt x="97864" y="76051"/>
                    <a:pt x="97864" y="78330"/>
                  </a:cubicBezTo>
                  <a:cubicBezTo>
                    <a:pt x="97864" y="80585"/>
                    <a:pt x="99702" y="82423"/>
                    <a:pt x="101981" y="82423"/>
                  </a:cubicBezTo>
                  <a:lnTo>
                    <a:pt x="162003" y="82423"/>
                  </a:lnTo>
                  <a:cubicBezTo>
                    <a:pt x="162297" y="82423"/>
                    <a:pt x="162543" y="82668"/>
                    <a:pt x="162543" y="82938"/>
                  </a:cubicBezTo>
                  <a:lnTo>
                    <a:pt x="162543" y="107839"/>
                  </a:lnTo>
                  <a:cubicBezTo>
                    <a:pt x="162543" y="107863"/>
                    <a:pt x="162543" y="107888"/>
                    <a:pt x="162543" y="107888"/>
                  </a:cubicBezTo>
                  <a:cubicBezTo>
                    <a:pt x="162518" y="107912"/>
                    <a:pt x="162469" y="107912"/>
                    <a:pt x="162371" y="107912"/>
                  </a:cubicBezTo>
                  <a:lnTo>
                    <a:pt x="142445" y="106123"/>
                  </a:lnTo>
                  <a:cubicBezTo>
                    <a:pt x="142311" y="106110"/>
                    <a:pt x="142176" y="106103"/>
                    <a:pt x="142042" y="106103"/>
                  </a:cubicBezTo>
                  <a:cubicBezTo>
                    <a:pt x="140960" y="106103"/>
                    <a:pt x="139925" y="106539"/>
                    <a:pt x="139161" y="107324"/>
                  </a:cubicBezTo>
                  <a:lnTo>
                    <a:pt x="135338" y="111196"/>
                  </a:lnTo>
                  <a:lnTo>
                    <a:pt x="134112" y="112422"/>
                  </a:lnTo>
                  <a:cubicBezTo>
                    <a:pt x="131367" y="115142"/>
                    <a:pt x="128769" y="117716"/>
                    <a:pt x="127642" y="118279"/>
                  </a:cubicBezTo>
                  <a:cubicBezTo>
                    <a:pt x="126735" y="117765"/>
                    <a:pt x="124726" y="115730"/>
                    <a:pt x="122789" y="113745"/>
                  </a:cubicBezTo>
                  <a:cubicBezTo>
                    <a:pt x="122324" y="113280"/>
                    <a:pt x="121858" y="112789"/>
                    <a:pt x="121343" y="112275"/>
                  </a:cubicBezTo>
                  <a:lnTo>
                    <a:pt x="113623" y="104481"/>
                  </a:lnTo>
                  <a:cubicBezTo>
                    <a:pt x="112937" y="103795"/>
                    <a:pt x="112030" y="103378"/>
                    <a:pt x="111074" y="103280"/>
                  </a:cubicBezTo>
                  <a:lnTo>
                    <a:pt x="9142" y="94065"/>
                  </a:lnTo>
                  <a:cubicBezTo>
                    <a:pt x="8676" y="94040"/>
                    <a:pt x="8382" y="93918"/>
                    <a:pt x="8211" y="93844"/>
                  </a:cubicBezTo>
                  <a:lnTo>
                    <a:pt x="8211" y="82938"/>
                  </a:lnTo>
                  <a:cubicBezTo>
                    <a:pt x="8211" y="82668"/>
                    <a:pt x="8480" y="82423"/>
                    <a:pt x="8750" y="82423"/>
                  </a:cubicBezTo>
                  <a:lnTo>
                    <a:pt x="68135" y="82423"/>
                  </a:lnTo>
                  <a:cubicBezTo>
                    <a:pt x="70390" y="82423"/>
                    <a:pt x="72228" y="80585"/>
                    <a:pt x="72228" y="78330"/>
                  </a:cubicBezTo>
                  <a:cubicBezTo>
                    <a:pt x="72228" y="76051"/>
                    <a:pt x="70390" y="74213"/>
                    <a:pt x="68135" y="74213"/>
                  </a:cubicBezTo>
                  <a:lnTo>
                    <a:pt x="24411" y="74213"/>
                  </a:lnTo>
                  <a:lnTo>
                    <a:pt x="24411" y="10931"/>
                  </a:lnTo>
                  <a:cubicBezTo>
                    <a:pt x="24411" y="9460"/>
                    <a:pt x="25686" y="8210"/>
                    <a:pt x="27181" y="8210"/>
                  </a:cubicBezTo>
                  <a:close/>
                  <a:moveTo>
                    <a:pt x="24411" y="103697"/>
                  </a:moveTo>
                  <a:lnTo>
                    <a:pt x="108844" y="111319"/>
                  </a:lnTo>
                  <a:lnTo>
                    <a:pt x="115510" y="118059"/>
                  </a:lnTo>
                  <a:cubicBezTo>
                    <a:pt x="116000" y="118573"/>
                    <a:pt x="116491" y="119039"/>
                    <a:pt x="116932" y="119505"/>
                  </a:cubicBezTo>
                  <a:cubicBezTo>
                    <a:pt x="121221" y="123867"/>
                    <a:pt x="123819" y="126514"/>
                    <a:pt x="127569" y="126539"/>
                  </a:cubicBezTo>
                  <a:lnTo>
                    <a:pt x="127618" y="126539"/>
                  </a:lnTo>
                  <a:cubicBezTo>
                    <a:pt x="131514" y="126539"/>
                    <a:pt x="134333" y="123769"/>
                    <a:pt x="139896" y="118230"/>
                  </a:cubicBezTo>
                  <a:lnTo>
                    <a:pt x="141122" y="117005"/>
                  </a:lnTo>
                  <a:cubicBezTo>
                    <a:pt x="141146" y="117005"/>
                    <a:pt x="141146" y="116980"/>
                    <a:pt x="141171" y="116980"/>
                  </a:cubicBezTo>
                  <a:lnTo>
                    <a:pt x="143646" y="114456"/>
                  </a:lnTo>
                  <a:lnTo>
                    <a:pt x="149798" y="115020"/>
                  </a:lnTo>
                  <a:lnTo>
                    <a:pt x="149798" y="149185"/>
                  </a:lnTo>
                  <a:lnTo>
                    <a:pt x="98526" y="149185"/>
                  </a:lnTo>
                  <a:cubicBezTo>
                    <a:pt x="98967" y="147935"/>
                    <a:pt x="99334" y="146636"/>
                    <a:pt x="99580" y="145288"/>
                  </a:cubicBezTo>
                  <a:cubicBezTo>
                    <a:pt x="100780" y="138842"/>
                    <a:pt x="99383" y="132298"/>
                    <a:pt x="95634" y="126882"/>
                  </a:cubicBezTo>
                  <a:cubicBezTo>
                    <a:pt x="90828" y="119962"/>
                    <a:pt x="83058" y="116241"/>
                    <a:pt x="75166" y="116241"/>
                  </a:cubicBezTo>
                  <a:cubicBezTo>
                    <a:pt x="70340" y="116241"/>
                    <a:pt x="65467" y="117633"/>
                    <a:pt x="61199" y="120534"/>
                  </a:cubicBezTo>
                  <a:cubicBezTo>
                    <a:pt x="58258" y="122544"/>
                    <a:pt x="55856" y="125117"/>
                    <a:pt x="54042" y="128058"/>
                  </a:cubicBezTo>
                  <a:cubicBezTo>
                    <a:pt x="49803" y="126380"/>
                    <a:pt x="45342" y="125547"/>
                    <a:pt x="40896" y="125547"/>
                  </a:cubicBezTo>
                  <a:cubicBezTo>
                    <a:pt x="35213" y="125547"/>
                    <a:pt x="29554" y="126907"/>
                    <a:pt x="24411" y="129602"/>
                  </a:cubicBezTo>
                  <a:lnTo>
                    <a:pt x="24411" y="103697"/>
                  </a:lnTo>
                  <a:close/>
                  <a:moveTo>
                    <a:pt x="75193" y="124431"/>
                  </a:moveTo>
                  <a:cubicBezTo>
                    <a:pt x="80487" y="124431"/>
                    <a:pt x="85683" y="126931"/>
                    <a:pt x="88894" y="131563"/>
                  </a:cubicBezTo>
                  <a:cubicBezTo>
                    <a:pt x="91369" y="135166"/>
                    <a:pt x="92300" y="139504"/>
                    <a:pt x="91516" y="143793"/>
                  </a:cubicBezTo>
                  <a:cubicBezTo>
                    <a:pt x="91050" y="146342"/>
                    <a:pt x="89972" y="148719"/>
                    <a:pt x="88428" y="150729"/>
                  </a:cubicBezTo>
                  <a:cubicBezTo>
                    <a:pt x="88428" y="150753"/>
                    <a:pt x="88404" y="150753"/>
                    <a:pt x="88379" y="150778"/>
                  </a:cubicBezTo>
                  <a:cubicBezTo>
                    <a:pt x="88354" y="150802"/>
                    <a:pt x="88354" y="150827"/>
                    <a:pt x="88330" y="150851"/>
                  </a:cubicBezTo>
                  <a:cubicBezTo>
                    <a:pt x="87301" y="152175"/>
                    <a:pt x="86051" y="153351"/>
                    <a:pt x="84629" y="154332"/>
                  </a:cubicBezTo>
                  <a:cubicBezTo>
                    <a:pt x="81760" y="156278"/>
                    <a:pt x="78488" y="157213"/>
                    <a:pt x="75250" y="157213"/>
                  </a:cubicBezTo>
                  <a:cubicBezTo>
                    <a:pt x="69966" y="157213"/>
                    <a:pt x="64772" y="154726"/>
                    <a:pt x="61566" y="150092"/>
                  </a:cubicBezTo>
                  <a:cubicBezTo>
                    <a:pt x="59067" y="146513"/>
                    <a:pt x="58135" y="142175"/>
                    <a:pt x="58919" y="137886"/>
                  </a:cubicBezTo>
                  <a:cubicBezTo>
                    <a:pt x="59728" y="133573"/>
                    <a:pt x="62179" y="129823"/>
                    <a:pt x="65831" y="127323"/>
                  </a:cubicBezTo>
                  <a:cubicBezTo>
                    <a:pt x="68698" y="125387"/>
                    <a:pt x="71958" y="124431"/>
                    <a:pt x="75193" y="124431"/>
                  </a:cubicBezTo>
                  <a:close/>
                  <a:moveTo>
                    <a:pt x="149798" y="157395"/>
                  </a:moveTo>
                  <a:lnTo>
                    <a:pt x="149798" y="174551"/>
                  </a:lnTo>
                  <a:lnTo>
                    <a:pt x="73698" y="174551"/>
                  </a:lnTo>
                  <a:cubicBezTo>
                    <a:pt x="74948" y="171635"/>
                    <a:pt x="75781" y="168571"/>
                    <a:pt x="76198" y="165410"/>
                  </a:cubicBezTo>
                  <a:cubicBezTo>
                    <a:pt x="76394" y="165410"/>
                    <a:pt x="76566" y="165385"/>
                    <a:pt x="76737" y="165361"/>
                  </a:cubicBezTo>
                  <a:cubicBezTo>
                    <a:pt x="81075" y="165116"/>
                    <a:pt x="85389" y="163719"/>
                    <a:pt x="89237" y="161121"/>
                  </a:cubicBezTo>
                  <a:cubicBezTo>
                    <a:pt x="90830" y="160018"/>
                    <a:pt x="92276" y="158768"/>
                    <a:pt x="93550" y="157395"/>
                  </a:cubicBezTo>
                  <a:close/>
                  <a:moveTo>
                    <a:pt x="40956" y="133752"/>
                  </a:moveTo>
                  <a:cubicBezTo>
                    <a:pt x="44353" y="133752"/>
                    <a:pt x="47760" y="134383"/>
                    <a:pt x="51003" y="135656"/>
                  </a:cubicBezTo>
                  <a:cubicBezTo>
                    <a:pt x="50979" y="135730"/>
                    <a:pt x="50979" y="135779"/>
                    <a:pt x="50979" y="135828"/>
                  </a:cubicBezTo>
                  <a:cubicBezTo>
                    <a:pt x="50930" y="135999"/>
                    <a:pt x="50881" y="136195"/>
                    <a:pt x="50856" y="136391"/>
                  </a:cubicBezTo>
                  <a:cubicBezTo>
                    <a:pt x="49655" y="142837"/>
                    <a:pt x="51052" y="149356"/>
                    <a:pt x="54802" y="154773"/>
                  </a:cubicBezTo>
                  <a:cubicBezTo>
                    <a:pt x="58013" y="159381"/>
                    <a:pt x="62522" y="162567"/>
                    <a:pt x="67498" y="164184"/>
                  </a:cubicBezTo>
                  <a:cubicBezTo>
                    <a:pt x="67669" y="164258"/>
                    <a:pt x="67865" y="164307"/>
                    <a:pt x="68037" y="164380"/>
                  </a:cubicBezTo>
                  <a:cubicBezTo>
                    <a:pt x="68037" y="164380"/>
                    <a:pt x="68037" y="164405"/>
                    <a:pt x="68037" y="164405"/>
                  </a:cubicBezTo>
                  <a:cubicBezTo>
                    <a:pt x="67032" y="171954"/>
                    <a:pt x="62841" y="178791"/>
                    <a:pt x="56444" y="183154"/>
                  </a:cubicBezTo>
                  <a:cubicBezTo>
                    <a:pt x="51735" y="186356"/>
                    <a:pt x="46309" y="187935"/>
                    <a:pt x="40908" y="187935"/>
                  </a:cubicBezTo>
                  <a:cubicBezTo>
                    <a:pt x="35065" y="187935"/>
                    <a:pt x="29251" y="186086"/>
                    <a:pt x="24411" y="182443"/>
                  </a:cubicBezTo>
                  <a:lnTo>
                    <a:pt x="24411" y="139283"/>
                  </a:lnTo>
                  <a:cubicBezTo>
                    <a:pt x="24754" y="139014"/>
                    <a:pt x="25097" y="138769"/>
                    <a:pt x="25440" y="138548"/>
                  </a:cubicBezTo>
                  <a:cubicBezTo>
                    <a:pt x="30115" y="135366"/>
                    <a:pt x="35523" y="133752"/>
                    <a:pt x="40956" y="133752"/>
                  </a:cubicBezTo>
                  <a:close/>
                  <a:moveTo>
                    <a:pt x="149798" y="182762"/>
                  </a:moveTo>
                  <a:lnTo>
                    <a:pt x="149798" y="195801"/>
                  </a:lnTo>
                  <a:cubicBezTo>
                    <a:pt x="149798" y="198644"/>
                    <a:pt x="147470" y="200923"/>
                    <a:pt x="144602" y="200923"/>
                  </a:cubicBezTo>
                  <a:lnTo>
                    <a:pt x="29607" y="200923"/>
                  </a:lnTo>
                  <a:cubicBezTo>
                    <a:pt x="26739" y="200923"/>
                    <a:pt x="24411" y="198644"/>
                    <a:pt x="24411" y="195801"/>
                  </a:cubicBezTo>
                  <a:lnTo>
                    <a:pt x="24411" y="192100"/>
                  </a:lnTo>
                  <a:cubicBezTo>
                    <a:pt x="29558" y="194771"/>
                    <a:pt x="35219" y="196144"/>
                    <a:pt x="40930" y="196144"/>
                  </a:cubicBezTo>
                  <a:cubicBezTo>
                    <a:pt x="47940" y="196144"/>
                    <a:pt x="54949" y="194085"/>
                    <a:pt x="61052" y="189943"/>
                  </a:cubicBezTo>
                  <a:cubicBezTo>
                    <a:pt x="64017" y="187933"/>
                    <a:pt x="66615" y="185482"/>
                    <a:pt x="68796" y="182762"/>
                  </a:cubicBezTo>
                  <a:close/>
                  <a:moveTo>
                    <a:pt x="27181" y="0"/>
                  </a:moveTo>
                  <a:cubicBezTo>
                    <a:pt x="21127" y="0"/>
                    <a:pt x="16201" y="4902"/>
                    <a:pt x="16201" y="10931"/>
                  </a:cubicBezTo>
                  <a:lnTo>
                    <a:pt x="16201" y="74213"/>
                  </a:lnTo>
                  <a:lnTo>
                    <a:pt x="8750" y="74213"/>
                  </a:lnTo>
                  <a:cubicBezTo>
                    <a:pt x="3946" y="74213"/>
                    <a:pt x="0" y="78134"/>
                    <a:pt x="0" y="82938"/>
                  </a:cubicBezTo>
                  <a:lnTo>
                    <a:pt x="0" y="94016"/>
                  </a:lnTo>
                  <a:cubicBezTo>
                    <a:pt x="0" y="98476"/>
                    <a:pt x="3383" y="101785"/>
                    <a:pt x="8407" y="102251"/>
                  </a:cubicBezTo>
                  <a:lnTo>
                    <a:pt x="16201" y="102961"/>
                  </a:lnTo>
                  <a:lnTo>
                    <a:pt x="16201" y="195801"/>
                  </a:lnTo>
                  <a:cubicBezTo>
                    <a:pt x="16201" y="203153"/>
                    <a:pt x="22205" y="209133"/>
                    <a:pt x="29607" y="209133"/>
                  </a:cubicBezTo>
                  <a:lnTo>
                    <a:pt x="144602" y="209133"/>
                  </a:lnTo>
                  <a:cubicBezTo>
                    <a:pt x="152004" y="209133"/>
                    <a:pt x="158008" y="203153"/>
                    <a:pt x="158008" y="195801"/>
                  </a:cubicBezTo>
                  <a:lnTo>
                    <a:pt x="158008" y="115755"/>
                  </a:lnTo>
                  <a:lnTo>
                    <a:pt x="161636" y="116074"/>
                  </a:lnTo>
                  <a:cubicBezTo>
                    <a:pt x="161906" y="116099"/>
                    <a:pt x="162176" y="116111"/>
                    <a:pt x="162444" y="116111"/>
                  </a:cubicBezTo>
                  <a:cubicBezTo>
                    <a:pt x="164540" y="116111"/>
                    <a:pt x="166564" y="115356"/>
                    <a:pt x="168106" y="113966"/>
                  </a:cubicBezTo>
                  <a:cubicBezTo>
                    <a:pt x="169822" y="112373"/>
                    <a:pt x="170753" y="110216"/>
                    <a:pt x="170753" y="107839"/>
                  </a:cubicBezTo>
                  <a:lnTo>
                    <a:pt x="170753" y="82938"/>
                  </a:lnTo>
                  <a:cubicBezTo>
                    <a:pt x="170753" y="78134"/>
                    <a:pt x="166832" y="74213"/>
                    <a:pt x="162003" y="74213"/>
                  </a:cubicBezTo>
                  <a:lnTo>
                    <a:pt x="158008" y="74213"/>
                  </a:lnTo>
                  <a:lnTo>
                    <a:pt x="158008" y="10931"/>
                  </a:lnTo>
                  <a:cubicBezTo>
                    <a:pt x="158008" y="4902"/>
                    <a:pt x="153082" y="0"/>
                    <a:pt x="147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p:nvPr/>
          </p:nvSpPr>
          <p:spPr>
            <a:xfrm>
              <a:off x="3705825" y="2093425"/>
              <a:ext cx="207125" cy="205275"/>
            </a:xfrm>
            <a:custGeom>
              <a:rect b="b" l="l" r="r" t="t"/>
              <a:pathLst>
                <a:path extrusionOk="0" h="8211" w="8285">
                  <a:moveTo>
                    <a:pt x="4118" y="1"/>
                  </a:moveTo>
                  <a:cubicBezTo>
                    <a:pt x="1839" y="1"/>
                    <a:pt x="1" y="1839"/>
                    <a:pt x="1" y="4118"/>
                  </a:cubicBezTo>
                  <a:cubicBezTo>
                    <a:pt x="1" y="6373"/>
                    <a:pt x="1839" y="8211"/>
                    <a:pt x="4118" y="8211"/>
                  </a:cubicBezTo>
                  <a:lnTo>
                    <a:pt x="4192" y="8211"/>
                  </a:lnTo>
                  <a:cubicBezTo>
                    <a:pt x="6446" y="8211"/>
                    <a:pt x="8284" y="6373"/>
                    <a:pt x="8284" y="4118"/>
                  </a:cubicBezTo>
                  <a:cubicBezTo>
                    <a:pt x="8284" y="1839"/>
                    <a:pt x="6446" y="1"/>
                    <a:pt x="4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316975" y="1333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Lessons Learned</a:t>
            </a:r>
            <a:endParaRPr sz="3200"/>
          </a:p>
          <a:p>
            <a:pPr indent="0" lvl="0" marL="0" rtl="0" algn="l">
              <a:spcBef>
                <a:spcPts val="0"/>
              </a:spcBef>
              <a:spcAft>
                <a:spcPts val="0"/>
              </a:spcAft>
              <a:buNone/>
            </a:pPr>
            <a:r>
              <a:t/>
            </a:r>
            <a:endParaRPr/>
          </a:p>
        </p:txBody>
      </p:sp>
      <p:sp>
        <p:nvSpPr>
          <p:cNvPr id="463" name="Google Shape;463;p59"/>
          <p:cNvSpPr/>
          <p:nvPr/>
        </p:nvSpPr>
        <p:spPr>
          <a:xfrm>
            <a:off x="645050" y="9150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rlow Semi Condensed"/>
                <a:ea typeface="Barlow Semi Condensed"/>
                <a:cs typeface="Barlow Semi Condensed"/>
                <a:sym typeface="Barlow Semi Condensed"/>
              </a:rPr>
              <a:t>Being honest with what we can and cannot deliver is the cornerstone of any successful project.</a:t>
            </a:r>
            <a:endParaRPr>
              <a:solidFill>
                <a:schemeClr val="dk2"/>
              </a:solidFill>
              <a:latin typeface="Barlow Semi Condensed"/>
              <a:ea typeface="Barlow Semi Condensed"/>
              <a:cs typeface="Barlow Semi Condensed"/>
              <a:sym typeface="Barlow Semi Condensed"/>
            </a:endParaRPr>
          </a:p>
        </p:txBody>
      </p:sp>
      <p:sp>
        <p:nvSpPr>
          <p:cNvPr id="464" name="Google Shape;464;p59"/>
          <p:cNvSpPr txBox="1"/>
          <p:nvPr/>
        </p:nvSpPr>
        <p:spPr>
          <a:xfrm>
            <a:off x="1104050" y="2418200"/>
            <a:ext cx="1621200" cy="34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b="1" lang="en" sz="1200">
                <a:solidFill>
                  <a:schemeClr val="dk1"/>
                </a:solidFill>
                <a:latin typeface="Quicksand"/>
                <a:ea typeface="Quicksand"/>
                <a:cs typeface="Quicksand"/>
                <a:sym typeface="Quicksand"/>
              </a:rPr>
              <a:t>May Hu</a:t>
            </a:r>
            <a:br>
              <a:rPr lang="en">
                <a:solidFill>
                  <a:schemeClr val="dk1"/>
                </a:solidFill>
                <a:latin typeface="Quicksand"/>
                <a:ea typeface="Quicksand"/>
                <a:cs typeface="Quicksand"/>
                <a:sym typeface="Quicksand"/>
              </a:rPr>
            </a:br>
            <a:r>
              <a:rPr lang="en" sz="800">
                <a:solidFill>
                  <a:schemeClr val="dk1"/>
                </a:solidFill>
                <a:latin typeface="Quicksand"/>
                <a:ea typeface="Quicksand"/>
                <a:cs typeface="Quicksand"/>
                <a:sym typeface="Quicksand"/>
              </a:rPr>
              <a:t>Project Manager</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465" name="Google Shape;465;p59"/>
          <p:cNvSpPr/>
          <p:nvPr/>
        </p:nvSpPr>
        <p:spPr>
          <a:xfrm>
            <a:off x="3834429" y="9150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rlow Semi Condensed"/>
                <a:ea typeface="Barlow Semi Condensed"/>
                <a:cs typeface="Barlow Semi Condensed"/>
                <a:sym typeface="Barlow Semi Condensed"/>
              </a:rPr>
              <a:t>Document all possible risks, even if there is a very slim chance that they will happen. </a:t>
            </a:r>
            <a:endParaRPr>
              <a:solidFill>
                <a:schemeClr val="dk2"/>
              </a:solidFill>
              <a:latin typeface="Barlow Semi Condensed"/>
              <a:ea typeface="Barlow Semi Condensed"/>
              <a:cs typeface="Barlow Semi Condensed"/>
              <a:sym typeface="Barlow Semi Condensed"/>
            </a:endParaRPr>
          </a:p>
        </p:txBody>
      </p:sp>
      <p:sp>
        <p:nvSpPr>
          <p:cNvPr id="466" name="Google Shape;466;p59"/>
          <p:cNvSpPr txBox="1"/>
          <p:nvPr/>
        </p:nvSpPr>
        <p:spPr>
          <a:xfrm>
            <a:off x="4270613" y="2346925"/>
            <a:ext cx="1621200" cy="34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1200">
                <a:latin typeface="Quicksand"/>
                <a:ea typeface="Quicksand"/>
                <a:cs typeface="Quicksand"/>
                <a:sym typeface="Quicksand"/>
              </a:rPr>
              <a:t>Lane Corum</a:t>
            </a:r>
            <a:br>
              <a:rPr lang="en">
                <a:latin typeface="Quicksand"/>
                <a:ea typeface="Quicksand"/>
                <a:cs typeface="Quicksand"/>
                <a:sym typeface="Quicksand"/>
              </a:rPr>
            </a:br>
            <a:r>
              <a:rPr lang="en" sz="800">
                <a:latin typeface="Quicksand"/>
                <a:ea typeface="Quicksand"/>
                <a:cs typeface="Quicksand"/>
                <a:sym typeface="Quicksand"/>
              </a:rPr>
              <a:t>Risk Analyst</a:t>
            </a:r>
            <a:endParaRPr sz="800">
              <a:latin typeface="Quicksand"/>
              <a:ea typeface="Quicksand"/>
              <a:cs typeface="Quicksand"/>
              <a:sym typeface="Quicksand"/>
            </a:endParaRPr>
          </a:p>
          <a:p>
            <a:pPr indent="0" lvl="0" marL="0" rtl="0" algn="r">
              <a:spcBef>
                <a:spcPts val="400"/>
              </a:spcBef>
              <a:spcAft>
                <a:spcPts val="0"/>
              </a:spcAft>
              <a:buNone/>
            </a:pPr>
            <a:r>
              <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467" name="Google Shape;467;p59"/>
          <p:cNvSpPr/>
          <p:nvPr/>
        </p:nvSpPr>
        <p:spPr>
          <a:xfrm>
            <a:off x="6832725" y="9150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dk2"/>
                </a:solidFill>
                <a:latin typeface="Barlow Semi Condensed"/>
                <a:ea typeface="Barlow Semi Condensed"/>
                <a:cs typeface="Barlow Semi Condensed"/>
                <a:sym typeface="Barlow Semi Condensed"/>
              </a:rPr>
              <a:t>Knowing all of the information needs of every project member is important for this project to execute </a:t>
            </a:r>
            <a:r>
              <a:rPr lang="en" sz="1300">
                <a:solidFill>
                  <a:schemeClr val="dk2"/>
                </a:solidFill>
                <a:latin typeface="Barlow Semi Condensed"/>
                <a:ea typeface="Barlow Semi Condensed"/>
                <a:cs typeface="Barlow Semi Condensed"/>
                <a:sym typeface="Barlow Semi Condensed"/>
              </a:rPr>
              <a:t>efficiently</a:t>
            </a:r>
            <a:r>
              <a:rPr lang="en" sz="1300">
                <a:solidFill>
                  <a:schemeClr val="dk2"/>
                </a:solidFill>
                <a:latin typeface="Barlow Semi Condensed"/>
                <a:ea typeface="Barlow Semi Condensed"/>
                <a:cs typeface="Barlow Semi Condensed"/>
                <a:sym typeface="Barlow Semi Condensed"/>
              </a:rPr>
              <a:t> and </a:t>
            </a:r>
            <a:r>
              <a:rPr lang="en" sz="1300">
                <a:solidFill>
                  <a:schemeClr val="dk2"/>
                </a:solidFill>
                <a:latin typeface="Barlow Semi Condensed"/>
                <a:ea typeface="Barlow Semi Condensed"/>
                <a:cs typeface="Barlow Semi Condensed"/>
                <a:sym typeface="Barlow Semi Condensed"/>
              </a:rPr>
              <a:t>effectively</a:t>
            </a:r>
            <a:r>
              <a:rPr lang="en" sz="1300">
                <a:solidFill>
                  <a:schemeClr val="dk2"/>
                </a:solidFill>
                <a:latin typeface="Barlow Semi Condensed"/>
                <a:ea typeface="Barlow Semi Condensed"/>
                <a:cs typeface="Barlow Semi Condensed"/>
                <a:sym typeface="Barlow Semi Condensed"/>
              </a:rPr>
              <a:t>.</a:t>
            </a:r>
            <a:endParaRPr sz="1300">
              <a:solidFill>
                <a:schemeClr val="dk2"/>
              </a:solidFill>
              <a:latin typeface="Barlow Semi Condensed"/>
              <a:ea typeface="Barlow Semi Condensed"/>
              <a:cs typeface="Barlow Semi Condensed"/>
              <a:sym typeface="Barlow Semi Condensed"/>
            </a:endParaRPr>
          </a:p>
        </p:txBody>
      </p:sp>
      <p:sp>
        <p:nvSpPr>
          <p:cNvPr id="468" name="Google Shape;468;p59"/>
          <p:cNvSpPr txBox="1"/>
          <p:nvPr/>
        </p:nvSpPr>
        <p:spPr>
          <a:xfrm>
            <a:off x="7268925" y="2346925"/>
            <a:ext cx="1621200" cy="34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b="1" lang="en" sz="1200">
                <a:solidFill>
                  <a:schemeClr val="dk1"/>
                </a:solidFill>
                <a:latin typeface="Quicksand"/>
                <a:ea typeface="Quicksand"/>
                <a:cs typeface="Quicksand"/>
                <a:sym typeface="Quicksand"/>
              </a:rPr>
              <a:t>Hale Otto</a:t>
            </a:r>
            <a:br>
              <a:rPr lang="en">
                <a:solidFill>
                  <a:schemeClr val="dk1"/>
                </a:solidFill>
                <a:latin typeface="Quicksand"/>
                <a:ea typeface="Quicksand"/>
                <a:cs typeface="Quicksand"/>
                <a:sym typeface="Quicksand"/>
              </a:rPr>
            </a:br>
            <a:r>
              <a:rPr lang="en" sz="800">
                <a:solidFill>
                  <a:schemeClr val="dk1"/>
                </a:solidFill>
                <a:latin typeface="Quicksand"/>
                <a:ea typeface="Quicksand"/>
                <a:cs typeface="Quicksand"/>
                <a:sym typeface="Quicksand"/>
              </a:rPr>
              <a:t>Spokesperson</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pic>
        <p:nvPicPr>
          <p:cNvPr id="469" name="Google Shape;469;p59"/>
          <p:cNvPicPr preferRelativeResize="0"/>
          <p:nvPr/>
        </p:nvPicPr>
        <p:blipFill rotWithShape="1">
          <a:blip r:embed="rId3">
            <a:alphaModFix/>
          </a:blip>
          <a:srcRect b="26736" l="12495" r="12502" t="13275"/>
          <a:stretch/>
        </p:blipFill>
        <p:spPr>
          <a:xfrm>
            <a:off x="3476138" y="1973113"/>
            <a:ext cx="914400" cy="914400"/>
          </a:xfrm>
          <a:prstGeom prst="ellipse">
            <a:avLst/>
          </a:prstGeom>
          <a:noFill/>
          <a:ln>
            <a:noFill/>
          </a:ln>
        </p:spPr>
      </p:pic>
      <p:sp>
        <p:nvSpPr>
          <p:cNvPr id="470" name="Google Shape;470;p59"/>
          <p:cNvSpPr txBox="1"/>
          <p:nvPr/>
        </p:nvSpPr>
        <p:spPr>
          <a:xfrm>
            <a:off x="7053350" y="477471"/>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t/>
            </a:r>
            <a:endParaRPr>
              <a:solidFill>
                <a:srgbClr val="999FA9"/>
              </a:solidFill>
              <a:latin typeface="Quicksand"/>
              <a:ea typeface="Quicksand"/>
              <a:cs typeface="Quicksand"/>
              <a:sym typeface="Quicksand"/>
            </a:endParaRPr>
          </a:p>
        </p:txBody>
      </p:sp>
      <p:pic>
        <p:nvPicPr>
          <p:cNvPr id="471" name="Google Shape;471;p59"/>
          <p:cNvPicPr preferRelativeResize="0"/>
          <p:nvPr/>
        </p:nvPicPr>
        <p:blipFill rotWithShape="1">
          <a:blip r:embed="rId4">
            <a:alphaModFix/>
          </a:blip>
          <a:srcRect b="25925" l="0" r="0" t="0"/>
          <a:stretch/>
        </p:blipFill>
        <p:spPr>
          <a:xfrm>
            <a:off x="6450200" y="1914225"/>
            <a:ext cx="914400" cy="914400"/>
          </a:xfrm>
          <a:prstGeom prst="ellipse">
            <a:avLst/>
          </a:prstGeom>
          <a:noFill/>
          <a:ln>
            <a:noFill/>
          </a:ln>
        </p:spPr>
      </p:pic>
      <p:sp>
        <p:nvSpPr>
          <p:cNvPr id="472" name="Google Shape;472;p59"/>
          <p:cNvSpPr/>
          <p:nvPr/>
        </p:nvSpPr>
        <p:spPr>
          <a:xfrm flipH="1">
            <a:off x="645050" y="30965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Creating a project budget requires specific attention to detail and helps map out all of the resources used in a project.</a:t>
            </a:r>
            <a:endParaRPr>
              <a:solidFill>
                <a:schemeClr val="dk2"/>
              </a:solidFill>
              <a:latin typeface="Barlow Semi Condensed"/>
              <a:ea typeface="Barlow Semi Condensed"/>
              <a:cs typeface="Barlow Semi Condensed"/>
              <a:sym typeface="Barlow Semi Condensed"/>
            </a:endParaRPr>
          </a:p>
        </p:txBody>
      </p:sp>
      <p:sp>
        <p:nvSpPr>
          <p:cNvPr id="473" name="Google Shape;473;p59"/>
          <p:cNvSpPr txBox="1"/>
          <p:nvPr/>
        </p:nvSpPr>
        <p:spPr>
          <a:xfrm>
            <a:off x="653250" y="4535650"/>
            <a:ext cx="1621200" cy="34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Quicksand"/>
                <a:ea typeface="Quicksand"/>
                <a:cs typeface="Quicksand"/>
                <a:sym typeface="Quicksand"/>
              </a:rPr>
              <a:t>Connor Koscevic</a:t>
            </a:r>
            <a:br>
              <a:rPr lang="en">
                <a:solidFill>
                  <a:schemeClr val="dk1"/>
                </a:solidFill>
                <a:latin typeface="Quicksand"/>
                <a:ea typeface="Quicksand"/>
                <a:cs typeface="Quicksand"/>
                <a:sym typeface="Quicksand"/>
              </a:rPr>
            </a:br>
            <a:r>
              <a:rPr lang="en" sz="800">
                <a:solidFill>
                  <a:schemeClr val="dk1"/>
                </a:solidFill>
                <a:latin typeface="Quicksand"/>
                <a:ea typeface="Quicksand"/>
                <a:cs typeface="Quicksand"/>
                <a:sym typeface="Quicksand"/>
              </a:rPr>
              <a:t>Conflict Manager</a:t>
            </a:r>
            <a:endParaRPr>
              <a:solidFill>
                <a:srgbClr val="999FA9"/>
              </a:solidFill>
              <a:latin typeface="Quicksand"/>
              <a:ea typeface="Quicksand"/>
              <a:cs typeface="Quicksand"/>
              <a:sym typeface="Quicksand"/>
            </a:endParaRPr>
          </a:p>
          <a:p>
            <a:pPr indent="0" lvl="0" marL="0" rtl="0" algn="r">
              <a:spcBef>
                <a:spcPts val="400"/>
              </a:spcBef>
              <a:spcAft>
                <a:spcPts val="0"/>
              </a:spcAft>
              <a:buNone/>
            </a:pPr>
            <a:r>
              <a:t/>
            </a:r>
            <a:endParaRPr b="1" sz="12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pic>
        <p:nvPicPr>
          <p:cNvPr id="474" name="Google Shape;474;p59"/>
          <p:cNvPicPr preferRelativeResize="0"/>
          <p:nvPr/>
        </p:nvPicPr>
        <p:blipFill rotWithShape="1">
          <a:blip r:embed="rId5">
            <a:alphaModFix/>
          </a:blip>
          <a:srcRect b="39689" l="12803" r="12803" t="6157"/>
          <a:stretch/>
        </p:blipFill>
        <p:spPr>
          <a:xfrm>
            <a:off x="2286555" y="4090550"/>
            <a:ext cx="914400" cy="914400"/>
          </a:xfrm>
          <a:prstGeom prst="ellipse">
            <a:avLst/>
          </a:prstGeom>
          <a:noFill/>
          <a:ln>
            <a:noFill/>
          </a:ln>
        </p:spPr>
      </p:pic>
      <p:sp>
        <p:nvSpPr>
          <p:cNvPr id="475" name="Google Shape;475;p59"/>
          <p:cNvSpPr/>
          <p:nvPr/>
        </p:nvSpPr>
        <p:spPr>
          <a:xfrm flipH="1">
            <a:off x="3834425" y="30965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2"/>
                </a:solidFill>
                <a:latin typeface="Barlow Semi Condensed"/>
                <a:ea typeface="Barlow Semi Condensed"/>
                <a:cs typeface="Barlow Semi Condensed"/>
                <a:sym typeface="Barlow Semi Condensed"/>
              </a:rPr>
              <a:t>Project sponsors don’t always communicate on time and effectively.</a:t>
            </a:r>
            <a:endParaRPr>
              <a:solidFill>
                <a:schemeClr val="dk2"/>
              </a:solidFill>
              <a:latin typeface="Barlow Semi Condensed"/>
              <a:ea typeface="Barlow Semi Condensed"/>
              <a:cs typeface="Barlow Semi Condensed"/>
              <a:sym typeface="Barlow Semi Condensed"/>
            </a:endParaRPr>
          </a:p>
        </p:txBody>
      </p:sp>
      <p:sp>
        <p:nvSpPr>
          <p:cNvPr id="476" name="Google Shape;476;p59"/>
          <p:cNvSpPr txBox="1"/>
          <p:nvPr/>
        </p:nvSpPr>
        <p:spPr>
          <a:xfrm>
            <a:off x="3834425" y="4535650"/>
            <a:ext cx="1621200" cy="34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Quicksand"/>
                <a:ea typeface="Quicksand"/>
                <a:cs typeface="Quicksand"/>
                <a:sym typeface="Quicksand"/>
              </a:rPr>
              <a:t>Daniel Saul</a:t>
            </a:r>
            <a:br>
              <a:rPr lang="en">
                <a:solidFill>
                  <a:schemeClr val="dk1"/>
                </a:solidFill>
                <a:latin typeface="Quicksand"/>
                <a:ea typeface="Quicksand"/>
                <a:cs typeface="Quicksand"/>
                <a:sym typeface="Quicksand"/>
              </a:rPr>
            </a:br>
            <a:r>
              <a:rPr lang="en" sz="800">
                <a:solidFill>
                  <a:schemeClr val="dk1"/>
                </a:solidFill>
                <a:latin typeface="Quicksand"/>
                <a:ea typeface="Quicksand"/>
                <a:cs typeface="Quicksand"/>
                <a:sym typeface="Quicksand"/>
              </a:rPr>
              <a:t>Web Developer</a:t>
            </a:r>
            <a:endParaRPr sz="800">
              <a:solidFill>
                <a:schemeClr val="dk1"/>
              </a:solidFill>
              <a:latin typeface="Quicksand"/>
              <a:ea typeface="Quicksand"/>
              <a:cs typeface="Quicksand"/>
              <a:sym typeface="Quicksand"/>
            </a:endParaRPr>
          </a:p>
          <a:p>
            <a:pPr indent="0" lvl="0" marL="0" rtl="0" algn="r">
              <a:spcBef>
                <a:spcPts val="400"/>
              </a:spcBef>
              <a:spcAft>
                <a:spcPts val="0"/>
              </a:spcAft>
              <a:buNone/>
            </a:pPr>
            <a:r>
              <a:t/>
            </a:r>
            <a:endParaRPr b="1" sz="1200">
              <a:latin typeface="Quicksand"/>
              <a:ea typeface="Quicksand"/>
              <a:cs typeface="Quicksand"/>
              <a:sym typeface="Quicksand"/>
            </a:endParaRPr>
          </a:p>
          <a:p>
            <a:pPr indent="0" lvl="0" marL="0" rtl="0" algn="r">
              <a:spcBef>
                <a:spcPts val="400"/>
              </a:spcBef>
              <a:spcAft>
                <a:spcPts val="0"/>
              </a:spcAft>
              <a:buNone/>
            </a:pPr>
            <a:r>
              <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477" name="Google Shape;477;p59"/>
          <p:cNvSpPr/>
          <p:nvPr/>
        </p:nvSpPr>
        <p:spPr>
          <a:xfrm flipH="1">
            <a:off x="6832713" y="3096500"/>
            <a:ext cx="2057400" cy="1371600"/>
          </a:xfrm>
          <a:prstGeom prst="snip2DiagRect">
            <a:avLst>
              <a:gd fmla="val 0" name="adj1"/>
              <a:gd fmla="val 16667" name="adj2"/>
            </a:avLst>
          </a:prstGeom>
          <a:noFill/>
          <a:ln cap="flat" cmpd="sng" w="38100">
            <a:solidFill>
              <a:srgbClr val="FF6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For team members to all be aligned, we must be open and transparent.</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sp>
        <p:nvSpPr>
          <p:cNvPr id="478" name="Google Shape;478;p59"/>
          <p:cNvSpPr txBox="1"/>
          <p:nvPr/>
        </p:nvSpPr>
        <p:spPr>
          <a:xfrm>
            <a:off x="6832713" y="4535650"/>
            <a:ext cx="1621200" cy="34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Quicksand"/>
                <a:ea typeface="Quicksand"/>
                <a:cs typeface="Quicksand"/>
                <a:sym typeface="Quicksand"/>
              </a:rPr>
              <a:t>Sharmeen Zaman</a:t>
            </a:r>
            <a:endParaRPr b="1" sz="1200">
              <a:solidFill>
                <a:schemeClr val="dk1"/>
              </a:solidFill>
              <a:latin typeface="Quicksand"/>
              <a:ea typeface="Quicksand"/>
              <a:cs typeface="Quicksand"/>
              <a:sym typeface="Quicksand"/>
            </a:endParaRPr>
          </a:p>
          <a:p>
            <a:pPr indent="0" lvl="0" marL="0" rtl="0" algn="l">
              <a:spcBef>
                <a:spcPts val="0"/>
              </a:spcBef>
              <a:spcAft>
                <a:spcPts val="0"/>
              </a:spcAft>
              <a:buNone/>
            </a:pPr>
            <a:r>
              <a:rPr lang="en" sz="800">
                <a:solidFill>
                  <a:schemeClr val="dk1"/>
                </a:solidFill>
                <a:latin typeface="Quicksand"/>
                <a:ea typeface="Quicksand"/>
                <a:cs typeface="Quicksand"/>
                <a:sym typeface="Quicksand"/>
              </a:rPr>
              <a:t>Client Outreach &amp; Relations</a:t>
            </a:r>
            <a:endParaRPr>
              <a:solidFill>
                <a:srgbClr val="999FA9"/>
              </a:solidFill>
              <a:latin typeface="Quicksand"/>
              <a:ea typeface="Quicksand"/>
              <a:cs typeface="Quicksand"/>
              <a:sym typeface="Quicksand"/>
            </a:endParaRPr>
          </a:p>
        </p:txBody>
      </p:sp>
      <p:pic>
        <p:nvPicPr>
          <p:cNvPr id="479" name="Google Shape;479;p59"/>
          <p:cNvPicPr preferRelativeResize="0"/>
          <p:nvPr/>
        </p:nvPicPr>
        <p:blipFill rotWithShape="1">
          <a:blip r:embed="rId6">
            <a:alphaModFix/>
          </a:blip>
          <a:srcRect b="19340" l="18256" r="18263" t="10226"/>
          <a:stretch/>
        </p:blipFill>
        <p:spPr>
          <a:xfrm>
            <a:off x="8194950" y="4090550"/>
            <a:ext cx="914400" cy="914400"/>
          </a:xfrm>
          <a:prstGeom prst="ellipse">
            <a:avLst/>
          </a:prstGeom>
          <a:noFill/>
          <a:ln>
            <a:noFill/>
          </a:ln>
        </p:spPr>
      </p:pic>
      <p:pic>
        <p:nvPicPr>
          <p:cNvPr id="480" name="Google Shape;480;p59"/>
          <p:cNvPicPr preferRelativeResize="0"/>
          <p:nvPr/>
        </p:nvPicPr>
        <p:blipFill rotWithShape="1">
          <a:blip r:embed="rId7">
            <a:alphaModFix/>
          </a:blip>
          <a:srcRect b="28402" l="0" r="0" t="0"/>
          <a:stretch/>
        </p:blipFill>
        <p:spPr>
          <a:xfrm>
            <a:off x="5407875" y="4090540"/>
            <a:ext cx="914400" cy="914400"/>
          </a:xfrm>
          <a:prstGeom prst="ellipse">
            <a:avLst/>
          </a:prstGeom>
          <a:noFill/>
          <a:ln>
            <a:noFill/>
          </a:ln>
        </p:spPr>
      </p:pic>
      <p:pic>
        <p:nvPicPr>
          <p:cNvPr id="481" name="Google Shape;481;p59"/>
          <p:cNvPicPr preferRelativeResize="0"/>
          <p:nvPr/>
        </p:nvPicPr>
        <p:blipFill rotWithShape="1">
          <a:blip r:embed="rId8">
            <a:alphaModFix/>
          </a:blip>
          <a:srcRect b="30847" l="0" r="0" t="2441"/>
          <a:stretch/>
        </p:blipFill>
        <p:spPr>
          <a:xfrm>
            <a:off x="253838" y="1914234"/>
            <a:ext cx="914400" cy="9144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713250" y="3833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THANK YOU!</a:t>
            </a:r>
            <a:endParaRPr sz="3200"/>
          </a:p>
        </p:txBody>
      </p:sp>
      <p:sp>
        <p:nvSpPr>
          <p:cNvPr id="487" name="Google Shape;487;p60"/>
          <p:cNvSpPr txBox="1"/>
          <p:nvPr/>
        </p:nvSpPr>
        <p:spPr>
          <a:xfrm>
            <a:off x="2225800" y="3476900"/>
            <a:ext cx="4692600" cy="51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400">
                <a:solidFill>
                  <a:schemeClr val="dk2"/>
                </a:solidFill>
                <a:latin typeface="Barlow Semi Condensed"/>
                <a:ea typeface="Barlow Semi Condensed"/>
                <a:cs typeface="Barlow Semi Condensed"/>
                <a:sym typeface="Barlow Semi Condensed"/>
              </a:rPr>
              <a:t>Any questions?</a:t>
            </a:r>
            <a:endParaRPr b="1" sz="5400">
              <a:solidFill>
                <a:schemeClr val="dk2"/>
              </a:solidFill>
              <a:latin typeface="Barlow Semi Condensed"/>
              <a:ea typeface="Barlow Semi Condensed"/>
              <a:cs typeface="Barlow Semi Condensed"/>
              <a:sym typeface="Barlow Semi Condensed"/>
            </a:endParaRPr>
          </a:p>
        </p:txBody>
      </p:sp>
      <p:sp>
        <p:nvSpPr>
          <p:cNvPr id="488" name="Google Shape;488;p60"/>
          <p:cNvSpPr/>
          <p:nvPr/>
        </p:nvSpPr>
        <p:spPr>
          <a:xfrm>
            <a:off x="4095412" y="1880007"/>
            <a:ext cx="825523" cy="825619"/>
          </a:xfrm>
          <a:custGeom>
            <a:rect b="b" l="l" r="r" t="t"/>
            <a:pathLst>
              <a:path extrusionOk="0" h="45728" w="45729">
                <a:moveTo>
                  <a:pt x="22867" y="11130"/>
                </a:moveTo>
                <a:cubicBezTo>
                  <a:pt x="29333" y="11130"/>
                  <a:pt x="34599" y="16395"/>
                  <a:pt x="34599" y="22866"/>
                </a:cubicBezTo>
                <a:cubicBezTo>
                  <a:pt x="34599" y="29332"/>
                  <a:pt x="29333" y="34598"/>
                  <a:pt x="22867" y="34598"/>
                </a:cubicBezTo>
                <a:cubicBezTo>
                  <a:pt x="16396" y="34598"/>
                  <a:pt x="11131" y="29332"/>
                  <a:pt x="11131" y="22866"/>
                </a:cubicBezTo>
                <a:cubicBezTo>
                  <a:pt x="11131" y="16395"/>
                  <a:pt x="16396" y="11130"/>
                  <a:pt x="22867" y="11130"/>
                </a:cubicBezTo>
                <a:close/>
                <a:moveTo>
                  <a:pt x="22867" y="1"/>
                </a:moveTo>
                <a:cubicBezTo>
                  <a:pt x="10257" y="1"/>
                  <a:pt x="1" y="10256"/>
                  <a:pt x="1" y="22866"/>
                </a:cubicBezTo>
                <a:cubicBezTo>
                  <a:pt x="1" y="35472"/>
                  <a:pt x="10257" y="45728"/>
                  <a:pt x="22867" y="45728"/>
                </a:cubicBezTo>
                <a:cubicBezTo>
                  <a:pt x="35473" y="45728"/>
                  <a:pt x="45729" y="35472"/>
                  <a:pt x="45729" y="22866"/>
                </a:cubicBezTo>
                <a:cubicBezTo>
                  <a:pt x="45729" y="10256"/>
                  <a:pt x="35473" y="1"/>
                  <a:pt x="2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0"/>
          <p:cNvSpPr/>
          <p:nvPr/>
        </p:nvSpPr>
        <p:spPr>
          <a:xfrm>
            <a:off x="4031586" y="1803638"/>
            <a:ext cx="953176" cy="978349"/>
          </a:xfrm>
          <a:custGeom>
            <a:rect b="b" l="l" r="r" t="t"/>
            <a:pathLst>
              <a:path extrusionOk="0" h="46638" w="45438">
                <a:moveTo>
                  <a:pt x="15202" y="0"/>
                </a:moveTo>
                <a:cubicBezTo>
                  <a:pt x="14974" y="0"/>
                  <a:pt x="14747" y="87"/>
                  <a:pt x="14574" y="259"/>
                </a:cubicBezTo>
                <a:lnTo>
                  <a:pt x="1079" y="13754"/>
                </a:lnTo>
                <a:cubicBezTo>
                  <a:pt x="384" y="14449"/>
                  <a:pt x="1" y="15376"/>
                  <a:pt x="1" y="16357"/>
                </a:cubicBezTo>
                <a:cubicBezTo>
                  <a:pt x="1" y="17343"/>
                  <a:pt x="384" y="18268"/>
                  <a:pt x="1079" y="18964"/>
                </a:cubicBezTo>
                <a:cubicBezTo>
                  <a:pt x="1774" y="19660"/>
                  <a:pt x="2701" y="20046"/>
                  <a:pt x="3686" y="20046"/>
                </a:cubicBezTo>
                <a:cubicBezTo>
                  <a:pt x="4668" y="20046"/>
                  <a:pt x="5593" y="19660"/>
                  <a:pt x="6288" y="18964"/>
                </a:cubicBezTo>
                <a:lnTo>
                  <a:pt x="21482" y="3770"/>
                </a:lnTo>
                <a:cubicBezTo>
                  <a:pt x="22128" y="3127"/>
                  <a:pt x="22974" y="2805"/>
                  <a:pt x="23819" y="2805"/>
                </a:cubicBezTo>
                <a:cubicBezTo>
                  <a:pt x="24665" y="2805"/>
                  <a:pt x="25510" y="3127"/>
                  <a:pt x="26154" y="3770"/>
                </a:cubicBezTo>
                <a:cubicBezTo>
                  <a:pt x="27440" y="5056"/>
                  <a:pt x="27440" y="7154"/>
                  <a:pt x="26154" y="8440"/>
                </a:cubicBezTo>
                <a:lnTo>
                  <a:pt x="6578" y="28015"/>
                </a:lnTo>
                <a:cubicBezTo>
                  <a:pt x="4340" y="30254"/>
                  <a:pt x="4340" y="33898"/>
                  <a:pt x="6578" y="36140"/>
                </a:cubicBezTo>
                <a:cubicBezTo>
                  <a:pt x="7700" y="37259"/>
                  <a:pt x="9171" y="37819"/>
                  <a:pt x="10643" y="37819"/>
                </a:cubicBezTo>
                <a:cubicBezTo>
                  <a:pt x="12114" y="37819"/>
                  <a:pt x="13585" y="37259"/>
                  <a:pt x="14704" y="36140"/>
                </a:cubicBezTo>
                <a:lnTo>
                  <a:pt x="37153" y="13687"/>
                </a:lnTo>
                <a:cubicBezTo>
                  <a:pt x="37837" y="13004"/>
                  <a:pt x="38735" y="12662"/>
                  <a:pt x="39633" y="12662"/>
                </a:cubicBezTo>
                <a:cubicBezTo>
                  <a:pt x="40533" y="12662"/>
                  <a:pt x="41432" y="13004"/>
                  <a:pt x="42117" y="13687"/>
                </a:cubicBezTo>
                <a:cubicBezTo>
                  <a:pt x="43486" y="15055"/>
                  <a:pt x="43486" y="17283"/>
                  <a:pt x="42117" y="18652"/>
                </a:cubicBezTo>
                <a:lnTo>
                  <a:pt x="20959" y="39807"/>
                </a:lnTo>
                <a:cubicBezTo>
                  <a:pt x="20204" y="40562"/>
                  <a:pt x="19787" y="41570"/>
                  <a:pt x="19787" y="42637"/>
                </a:cubicBezTo>
                <a:cubicBezTo>
                  <a:pt x="19787" y="43708"/>
                  <a:pt x="20204" y="44712"/>
                  <a:pt x="20959" y="45466"/>
                </a:cubicBezTo>
                <a:cubicBezTo>
                  <a:pt x="21739" y="46247"/>
                  <a:pt x="22762" y="46638"/>
                  <a:pt x="23789" y="46638"/>
                </a:cubicBezTo>
                <a:cubicBezTo>
                  <a:pt x="24815" y="46638"/>
                  <a:pt x="25838" y="46247"/>
                  <a:pt x="26619" y="45466"/>
                </a:cubicBezTo>
                <a:lnTo>
                  <a:pt x="41233" y="30852"/>
                </a:lnTo>
                <a:cubicBezTo>
                  <a:pt x="41429" y="30655"/>
                  <a:pt x="41700" y="30557"/>
                  <a:pt x="41970" y="30557"/>
                </a:cubicBezTo>
                <a:cubicBezTo>
                  <a:pt x="42241" y="30557"/>
                  <a:pt x="42511" y="30655"/>
                  <a:pt x="42709" y="30852"/>
                </a:cubicBezTo>
                <a:cubicBezTo>
                  <a:pt x="43117" y="31262"/>
                  <a:pt x="43117" y="31927"/>
                  <a:pt x="42709" y="32333"/>
                </a:cubicBezTo>
                <a:lnTo>
                  <a:pt x="34572" y="40473"/>
                </a:lnTo>
                <a:cubicBezTo>
                  <a:pt x="34222" y="40818"/>
                  <a:pt x="34222" y="41383"/>
                  <a:pt x="34572" y="41729"/>
                </a:cubicBezTo>
                <a:cubicBezTo>
                  <a:pt x="34745" y="41904"/>
                  <a:pt x="34973" y="41992"/>
                  <a:pt x="35201" y="41992"/>
                </a:cubicBezTo>
                <a:cubicBezTo>
                  <a:pt x="35428" y="41992"/>
                  <a:pt x="35656" y="41904"/>
                  <a:pt x="35829" y="41729"/>
                </a:cubicBezTo>
                <a:lnTo>
                  <a:pt x="43969" y="33593"/>
                </a:lnTo>
                <a:cubicBezTo>
                  <a:pt x="45070" y="32489"/>
                  <a:pt x="45070" y="30696"/>
                  <a:pt x="43969" y="29595"/>
                </a:cubicBezTo>
                <a:cubicBezTo>
                  <a:pt x="43433" y="29060"/>
                  <a:pt x="42723" y="28766"/>
                  <a:pt x="41969" y="28766"/>
                </a:cubicBezTo>
                <a:cubicBezTo>
                  <a:pt x="41214" y="28766"/>
                  <a:pt x="40503" y="29060"/>
                  <a:pt x="39972" y="29595"/>
                </a:cubicBezTo>
                <a:lnTo>
                  <a:pt x="25357" y="44206"/>
                </a:lnTo>
                <a:cubicBezTo>
                  <a:pt x="24924" y="44639"/>
                  <a:pt x="24356" y="44856"/>
                  <a:pt x="23788" y="44856"/>
                </a:cubicBezTo>
                <a:cubicBezTo>
                  <a:pt x="23220" y="44856"/>
                  <a:pt x="22652" y="44639"/>
                  <a:pt x="22219" y="44206"/>
                </a:cubicBezTo>
                <a:cubicBezTo>
                  <a:pt x="21799" y="43789"/>
                  <a:pt x="21568" y="43231"/>
                  <a:pt x="21568" y="42637"/>
                </a:cubicBezTo>
                <a:cubicBezTo>
                  <a:pt x="21568" y="42045"/>
                  <a:pt x="21799" y="41487"/>
                  <a:pt x="22219" y="41067"/>
                </a:cubicBezTo>
                <a:lnTo>
                  <a:pt x="43374" y="19909"/>
                </a:lnTo>
                <a:cubicBezTo>
                  <a:pt x="45438" y="17849"/>
                  <a:pt x="45438" y="14490"/>
                  <a:pt x="43374" y="12431"/>
                </a:cubicBezTo>
                <a:cubicBezTo>
                  <a:pt x="42344" y="11398"/>
                  <a:pt x="40990" y="10882"/>
                  <a:pt x="39635" y="10882"/>
                </a:cubicBezTo>
                <a:cubicBezTo>
                  <a:pt x="38281" y="10882"/>
                  <a:pt x="36926" y="11398"/>
                  <a:pt x="35896" y="12431"/>
                </a:cubicBezTo>
                <a:lnTo>
                  <a:pt x="13443" y="34880"/>
                </a:lnTo>
                <a:cubicBezTo>
                  <a:pt x="12671" y="35652"/>
                  <a:pt x="11656" y="36038"/>
                  <a:pt x="10641" y="36038"/>
                </a:cubicBezTo>
                <a:cubicBezTo>
                  <a:pt x="9627" y="36038"/>
                  <a:pt x="8612" y="35652"/>
                  <a:pt x="7839" y="34880"/>
                </a:cubicBezTo>
                <a:cubicBezTo>
                  <a:pt x="6293" y="33333"/>
                  <a:pt x="6293" y="30819"/>
                  <a:pt x="7839" y="29272"/>
                </a:cubicBezTo>
                <a:lnTo>
                  <a:pt x="27414" y="9697"/>
                </a:lnTo>
                <a:cubicBezTo>
                  <a:pt x="29396" y="7719"/>
                  <a:pt x="29396" y="4495"/>
                  <a:pt x="27414" y="2513"/>
                </a:cubicBezTo>
                <a:cubicBezTo>
                  <a:pt x="26423" y="1522"/>
                  <a:pt x="25121" y="1026"/>
                  <a:pt x="23820" y="1026"/>
                </a:cubicBezTo>
                <a:cubicBezTo>
                  <a:pt x="22518" y="1026"/>
                  <a:pt x="21217" y="1522"/>
                  <a:pt x="20226" y="2513"/>
                </a:cubicBezTo>
                <a:lnTo>
                  <a:pt x="5032" y="17707"/>
                </a:lnTo>
                <a:cubicBezTo>
                  <a:pt x="4671" y="18064"/>
                  <a:pt x="4191" y="18265"/>
                  <a:pt x="3686" y="18265"/>
                </a:cubicBezTo>
                <a:cubicBezTo>
                  <a:pt x="3176" y="18265"/>
                  <a:pt x="2696" y="18064"/>
                  <a:pt x="2339" y="17707"/>
                </a:cubicBezTo>
                <a:cubicBezTo>
                  <a:pt x="1979" y="17346"/>
                  <a:pt x="1781" y="16867"/>
                  <a:pt x="1781" y="16357"/>
                </a:cubicBezTo>
                <a:cubicBezTo>
                  <a:pt x="1781" y="15851"/>
                  <a:pt x="1979" y="15372"/>
                  <a:pt x="2339" y="15011"/>
                </a:cubicBezTo>
                <a:lnTo>
                  <a:pt x="15830" y="1520"/>
                </a:lnTo>
                <a:cubicBezTo>
                  <a:pt x="16180" y="1170"/>
                  <a:pt x="16180" y="609"/>
                  <a:pt x="15830" y="259"/>
                </a:cubicBezTo>
                <a:cubicBezTo>
                  <a:pt x="15658" y="87"/>
                  <a:pt x="15430" y="0"/>
                  <a:pt x="1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313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3" name="Google Shape;283;p47"/>
          <p:cNvSpPr txBox="1"/>
          <p:nvPr/>
        </p:nvSpPr>
        <p:spPr>
          <a:xfrm>
            <a:off x="8523157" y="4682856"/>
            <a:ext cx="5487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39C0BA"/>
                </a:solidFill>
                <a:latin typeface="Quicksand"/>
                <a:ea typeface="Quicksand"/>
                <a:cs typeface="Quicksand"/>
                <a:sym typeface="Quicksand"/>
              </a:rPr>
              <a:t>‹#›</a:t>
            </a:fld>
            <a:endParaRPr sz="1200">
              <a:solidFill>
                <a:srgbClr val="39C0BA"/>
              </a:solidFill>
              <a:latin typeface="Quicksand"/>
              <a:ea typeface="Quicksand"/>
              <a:cs typeface="Quicksand"/>
              <a:sym typeface="Quicksand"/>
            </a:endParaRPr>
          </a:p>
        </p:txBody>
      </p:sp>
      <p:pic>
        <p:nvPicPr>
          <p:cNvPr id="284" name="Google Shape;284;p47"/>
          <p:cNvPicPr preferRelativeResize="0"/>
          <p:nvPr/>
        </p:nvPicPr>
        <p:blipFill rotWithShape="1">
          <a:blip r:embed="rId3">
            <a:alphaModFix/>
          </a:blip>
          <a:srcRect b="26736" l="12495" r="12502" t="13275"/>
          <a:stretch/>
        </p:blipFill>
        <p:spPr>
          <a:xfrm>
            <a:off x="3222650" y="1303488"/>
            <a:ext cx="1252500" cy="1275300"/>
          </a:xfrm>
          <a:prstGeom prst="ellipse">
            <a:avLst/>
          </a:prstGeom>
          <a:noFill/>
          <a:ln>
            <a:noFill/>
          </a:ln>
        </p:spPr>
      </p:pic>
      <p:sp>
        <p:nvSpPr>
          <p:cNvPr id="285" name="Google Shape;285;p47"/>
          <p:cNvSpPr txBox="1"/>
          <p:nvPr/>
        </p:nvSpPr>
        <p:spPr>
          <a:xfrm>
            <a:off x="3013988" y="2632329"/>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Lane Corum</a:t>
            </a:r>
            <a:endParaRPr b="1" sz="1200">
              <a:latin typeface="Quicksand"/>
              <a:ea typeface="Quicksand"/>
              <a:cs typeface="Quicksand"/>
              <a:sym typeface="Quicksand"/>
            </a:endParaRPr>
          </a:p>
          <a:p>
            <a:pPr indent="0" lvl="0" marL="0" rtl="0" algn="ctr">
              <a:spcBef>
                <a:spcPts val="400"/>
              </a:spcBef>
              <a:spcAft>
                <a:spcPts val="0"/>
              </a:spcAft>
              <a:buNone/>
            </a:pPr>
            <a:r>
              <a:rPr lang="en" sz="800">
                <a:latin typeface="Quicksand"/>
                <a:ea typeface="Quicksand"/>
                <a:cs typeface="Quicksand"/>
                <a:sym typeface="Quicksand"/>
              </a:rPr>
              <a:t>Risk Analyst</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286" name="Google Shape;286;p47"/>
          <p:cNvSpPr txBox="1"/>
          <p:nvPr/>
        </p:nvSpPr>
        <p:spPr>
          <a:xfrm>
            <a:off x="4475162" y="4279580"/>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Daniel Saul</a:t>
            </a:r>
            <a:br>
              <a:rPr lang="en">
                <a:latin typeface="Quicksand"/>
                <a:ea typeface="Quicksand"/>
                <a:cs typeface="Quicksand"/>
                <a:sym typeface="Quicksand"/>
              </a:rPr>
            </a:br>
            <a:r>
              <a:rPr lang="en" sz="800">
                <a:latin typeface="Quicksand"/>
                <a:ea typeface="Quicksand"/>
                <a:cs typeface="Quicksand"/>
                <a:sym typeface="Quicksand"/>
              </a:rPr>
              <a:t>Web Developer</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pic>
        <p:nvPicPr>
          <p:cNvPr id="287" name="Google Shape;287;p47"/>
          <p:cNvPicPr preferRelativeResize="0"/>
          <p:nvPr/>
        </p:nvPicPr>
        <p:blipFill rotWithShape="1">
          <a:blip r:embed="rId4">
            <a:alphaModFix/>
          </a:blip>
          <a:srcRect b="28402" l="0" r="0" t="0"/>
          <a:stretch/>
        </p:blipFill>
        <p:spPr>
          <a:xfrm>
            <a:off x="4683800" y="2946934"/>
            <a:ext cx="1252500" cy="1275300"/>
          </a:xfrm>
          <a:prstGeom prst="ellipse">
            <a:avLst/>
          </a:prstGeom>
          <a:noFill/>
          <a:ln>
            <a:noFill/>
          </a:ln>
        </p:spPr>
      </p:pic>
      <p:pic>
        <p:nvPicPr>
          <p:cNvPr id="288" name="Google Shape;288;p47"/>
          <p:cNvPicPr preferRelativeResize="0"/>
          <p:nvPr/>
        </p:nvPicPr>
        <p:blipFill rotWithShape="1">
          <a:blip r:embed="rId5">
            <a:alphaModFix/>
          </a:blip>
          <a:srcRect b="43185" l="10035" r="15570" t="5804"/>
          <a:stretch/>
        </p:blipFill>
        <p:spPr>
          <a:xfrm>
            <a:off x="344680" y="1303500"/>
            <a:ext cx="1373100" cy="1275300"/>
          </a:xfrm>
          <a:prstGeom prst="ellipse">
            <a:avLst/>
          </a:prstGeom>
          <a:noFill/>
          <a:ln>
            <a:noFill/>
          </a:ln>
        </p:spPr>
      </p:pic>
      <p:sp>
        <p:nvSpPr>
          <p:cNvPr id="289" name="Google Shape;289;p47"/>
          <p:cNvSpPr txBox="1"/>
          <p:nvPr/>
        </p:nvSpPr>
        <p:spPr>
          <a:xfrm>
            <a:off x="196325" y="2632321"/>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Connor Koscevic</a:t>
            </a:r>
            <a:br>
              <a:rPr lang="en">
                <a:latin typeface="Quicksand"/>
                <a:ea typeface="Quicksand"/>
                <a:cs typeface="Quicksand"/>
                <a:sym typeface="Quicksand"/>
              </a:rPr>
            </a:br>
            <a:r>
              <a:rPr lang="en" sz="800">
                <a:latin typeface="Quicksand"/>
                <a:ea typeface="Quicksand"/>
                <a:cs typeface="Quicksand"/>
                <a:sym typeface="Quicksand"/>
              </a:rPr>
              <a:t>Conflict Manager &amp; Financial Advisor</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pic>
        <p:nvPicPr>
          <p:cNvPr id="290" name="Google Shape;290;p47"/>
          <p:cNvPicPr preferRelativeResize="0"/>
          <p:nvPr/>
        </p:nvPicPr>
        <p:blipFill rotWithShape="1">
          <a:blip r:embed="rId6">
            <a:alphaModFix/>
          </a:blip>
          <a:srcRect b="30847" l="0" r="0" t="2441"/>
          <a:stretch/>
        </p:blipFill>
        <p:spPr>
          <a:xfrm>
            <a:off x="1761501" y="2946922"/>
            <a:ext cx="1252500" cy="1275300"/>
          </a:xfrm>
          <a:prstGeom prst="ellipse">
            <a:avLst/>
          </a:prstGeom>
          <a:noFill/>
          <a:ln>
            <a:noFill/>
          </a:ln>
        </p:spPr>
      </p:pic>
      <p:pic>
        <p:nvPicPr>
          <p:cNvPr id="291" name="Google Shape;291;p47"/>
          <p:cNvPicPr preferRelativeResize="0"/>
          <p:nvPr/>
        </p:nvPicPr>
        <p:blipFill rotWithShape="1">
          <a:blip r:embed="rId7">
            <a:alphaModFix/>
          </a:blip>
          <a:srcRect b="25925" l="0" r="0" t="0"/>
          <a:stretch/>
        </p:blipFill>
        <p:spPr>
          <a:xfrm>
            <a:off x="6282025" y="1303500"/>
            <a:ext cx="1252500" cy="1275300"/>
          </a:xfrm>
          <a:prstGeom prst="ellipse">
            <a:avLst/>
          </a:prstGeom>
          <a:noFill/>
          <a:ln>
            <a:noFill/>
          </a:ln>
        </p:spPr>
      </p:pic>
      <p:sp>
        <p:nvSpPr>
          <p:cNvPr id="292" name="Google Shape;292;p47"/>
          <p:cNvSpPr txBox="1"/>
          <p:nvPr/>
        </p:nvSpPr>
        <p:spPr>
          <a:xfrm>
            <a:off x="6073387" y="2632333"/>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Hale Otto</a:t>
            </a:r>
            <a:br>
              <a:rPr lang="en">
                <a:latin typeface="Quicksand"/>
                <a:ea typeface="Quicksand"/>
                <a:cs typeface="Quicksand"/>
                <a:sym typeface="Quicksand"/>
              </a:rPr>
            </a:br>
            <a:r>
              <a:rPr lang="en" sz="800">
                <a:latin typeface="Quicksand"/>
                <a:ea typeface="Quicksand"/>
                <a:cs typeface="Quicksand"/>
                <a:sym typeface="Quicksand"/>
              </a:rPr>
              <a:t>Spokesperson</a:t>
            </a:r>
            <a:endParaRPr sz="800">
              <a:latin typeface="Quicksand"/>
              <a:ea typeface="Quicksand"/>
              <a:cs typeface="Quicksand"/>
              <a:sym typeface="Quicksand"/>
            </a:endParaRPr>
          </a:p>
          <a:p>
            <a:pPr indent="0" lvl="0" marL="0" rtl="0" algn="ctr">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293" name="Google Shape;293;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Meet the Team</a:t>
            </a:r>
            <a:endParaRPr sz="3500"/>
          </a:p>
        </p:txBody>
      </p:sp>
      <p:pic>
        <p:nvPicPr>
          <p:cNvPr id="294" name="Google Shape;294;p47"/>
          <p:cNvPicPr preferRelativeResize="0"/>
          <p:nvPr/>
        </p:nvPicPr>
        <p:blipFill rotWithShape="1">
          <a:blip r:embed="rId8">
            <a:alphaModFix/>
          </a:blip>
          <a:srcRect b="0" l="4938" r="4938" t="0"/>
          <a:stretch/>
        </p:blipFill>
        <p:spPr>
          <a:xfrm>
            <a:off x="7534525" y="2946925"/>
            <a:ext cx="1252500" cy="1275300"/>
          </a:xfrm>
          <a:prstGeom prst="ellipse">
            <a:avLst/>
          </a:prstGeom>
          <a:noFill/>
          <a:ln>
            <a:noFill/>
          </a:ln>
        </p:spPr>
      </p:pic>
      <p:sp>
        <p:nvSpPr>
          <p:cNvPr id="295" name="Google Shape;295;p47"/>
          <p:cNvSpPr txBox="1"/>
          <p:nvPr/>
        </p:nvSpPr>
        <p:spPr>
          <a:xfrm>
            <a:off x="1552862" y="4279580"/>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May Hu</a:t>
            </a:r>
            <a:br>
              <a:rPr lang="en">
                <a:latin typeface="Quicksand"/>
                <a:ea typeface="Quicksand"/>
                <a:cs typeface="Quicksand"/>
                <a:sym typeface="Quicksand"/>
              </a:rPr>
            </a:br>
            <a:r>
              <a:rPr lang="en" sz="800">
                <a:latin typeface="Quicksand"/>
                <a:ea typeface="Quicksand"/>
                <a:cs typeface="Quicksand"/>
                <a:sym typeface="Quicksand"/>
              </a:rPr>
              <a:t>Project Manager</a:t>
            </a:r>
            <a:endParaRPr sz="800">
              <a:latin typeface="Quicksand"/>
              <a:ea typeface="Quicksand"/>
              <a:cs typeface="Quicksand"/>
              <a:sym typeface="Quicksand"/>
            </a:endParaRPr>
          </a:p>
          <a:p>
            <a:pPr indent="0" lvl="0" marL="0" rtl="0" algn="l">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
        <p:nvSpPr>
          <p:cNvPr id="296" name="Google Shape;296;p47"/>
          <p:cNvSpPr txBox="1"/>
          <p:nvPr/>
        </p:nvSpPr>
        <p:spPr>
          <a:xfrm>
            <a:off x="7325888" y="4279567"/>
            <a:ext cx="16698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latin typeface="Quicksand"/>
                <a:ea typeface="Quicksand"/>
                <a:cs typeface="Quicksand"/>
                <a:sym typeface="Quicksand"/>
              </a:rPr>
              <a:t>Sharmeen Zaman</a:t>
            </a:r>
            <a:endParaRPr b="1" sz="1200">
              <a:latin typeface="Quicksand"/>
              <a:ea typeface="Quicksand"/>
              <a:cs typeface="Quicksand"/>
              <a:sym typeface="Quicksand"/>
            </a:endParaRPr>
          </a:p>
          <a:p>
            <a:pPr indent="0" lvl="0" marL="0" rtl="0" algn="ctr">
              <a:spcBef>
                <a:spcPts val="400"/>
              </a:spcBef>
              <a:spcAft>
                <a:spcPts val="0"/>
              </a:spcAft>
              <a:buNone/>
            </a:pPr>
            <a:r>
              <a:rPr lang="en" sz="800">
                <a:latin typeface="Quicksand"/>
                <a:ea typeface="Quicksand"/>
                <a:cs typeface="Quicksand"/>
                <a:sym typeface="Quicksand"/>
              </a:rPr>
              <a:t>Client Outreach &amp; Relations</a:t>
            </a:r>
            <a:endParaRPr sz="800">
              <a:latin typeface="Quicksand"/>
              <a:ea typeface="Quicksand"/>
              <a:cs typeface="Quicksand"/>
              <a:sym typeface="Quicksand"/>
            </a:endParaRPr>
          </a:p>
          <a:p>
            <a:pPr indent="0" lvl="0" marL="0" rtl="0" algn="ctr">
              <a:spcBef>
                <a:spcPts val="400"/>
              </a:spcBef>
              <a:spcAft>
                <a:spcPts val="0"/>
              </a:spcAft>
              <a:buNone/>
            </a:pPr>
            <a:r>
              <a:t/>
            </a:r>
            <a:endParaRPr>
              <a:solidFill>
                <a:srgbClr val="999FA9"/>
              </a:solidFill>
              <a:latin typeface="Quicksand"/>
              <a:ea typeface="Quicksand"/>
              <a:cs typeface="Quicksand"/>
              <a:sym typeface="Quicksand"/>
            </a:endParaRPr>
          </a:p>
          <a:p>
            <a:pPr indent="0" lvl="0" marL="0" rtl="0" algn="ctr">
              <a:spcBef>
                <a:spcPts val="400"/>
              </a:spcBef>
              <a:spcAft>
                <a:spcPts val="400"/>
              </a:spcAft>
              <a:buNone/>
            </a:pPr>
            <a:r>
              <a:t/>
            </a:r>
            <a:endParaRPr>
              <a:solidFill>
                <a:srgbClr val="999FA9"/>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484625" y="2926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Table of Contents</a:t>
            </a:r>
            <a:endParaRPr sz="3600"/>
          </a:p>
        </p:txBody>
      </p:sp>
      <p:sp>
        <p:nvSpPr>
          <p:cNvPr id="302" name="Google Shape;302;p48"/>
          <p:cNvSpPr txBox="1"/>
          <p:nvPr>
            <p:ph idx="1" type="body"/>
          </p:nvPr>
        </p:nvSpPr>
        <p:spPr>
          <a:xfrm>
            <a:off x="713225" y="865325"/>
            <a:ext cx="3531600" cy="41232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Meet the Team</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Executive Summary</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Stakeholder Analysis</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Project Scope</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WBS</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Risk Analysis</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Timeline</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Budget</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Website</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Summary</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Lessons Learned</a:t>
            </a:r>
            <a:endParaRPr sz="2100">
              <a:latin typeface="Barlow Semi Condensed"/>
              <a:ea typeface="Barlow Semi Condensed"/>
              <a:cs typeface="Barlow Semi Condensed"/>
              <a:sym typeface="Barlow Semi Condensed"/>
            </a:endParaRPr>
          </a:p>
          <a:p>
            <a:pPr indent="-361950" lvl="0" marL="457200" rtl="0" algn="l">
              <a:spcBef>
                <a:spcPts val="0"/>
              </a:spcBef>
              <a:spcAft>
                <a:spcPts val="0"/>
              </a:spcAft>
              <a:buSzPts val="2100"/>
              <a:buFont typeface="Barlow Semi Condensed"/>
              <a:buAutoNum type="romanUcPeriod"/>
            </a:pPr>
            <a:r>
              <a:rPr lang="en" sz="2100">
                <a:latin typeface="Barlow Semi Condensed"/>
                <a:ea typeface="Barlow Semi Condensed"/>
                <a:cs typeface="Barlow Semi Condensed"/>
                <a:sym typeface="Barlow Semi Condensed"/>
              </a:rPr>
              <a:t>Questions</a:t>
            </a:r>
            <a:endParaRPr sz="2100">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idx="1" type="subTitle"/>
          </p:nvPr>
        </p:nvSpPr>
        <p:spPr>
          <a:xfrm>
            <a:off x="1090825" y="3431050"/>
            <a:ext cx="3078000" cy="79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Intend to market the shop to attract </a:t>
            </a:r>
            <a:r>
              <a:rPr lang="en" sz="1500"/>
              <a:t>customers</a:t>
            </a:r>
            <a:r>
              <a:rPr lang="en" sz="1500"/>
              <a:t> and give them a credible and clean source for ordering</a:t>
            </a:r>
            <a:endParaRPr sz="1500"/>
          </a:p>
        </p:txBody>
      </p:sp>
      <p:sp>
        <p:nvSpPr>
          <p:cNvPr id="308" name="Google Shape;308;p49"/>
          <p:cNvSpPr txBox="1"/>
          <p:nvPr>
            <p:ph idx="2" type="subTitle"/>
          </p:nvPr>
        </p:nvSpPr>
        <p:spPr>
          <a:xfrm>
            <a:off x="4889550" y="3307100"/>
            <a:ext cx="3078000" cy="79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Provide the shop with a proper website they can use themselves as a starting point to propel further advertising</a:t>
            </a:r>
            <a:endParaRPr sz="1500"/>
          </a:p>
        </p:txBody>
      </p:sp>
      <p:sp>
        <p:nvSpPr>
          <p:cNvPr id="309" name="Google Shape;309;p49"/>
          <p:cNvSpPr txBox="1"/>
          <p:nvPr>
            <p:ph idx="3" type="subTitle"/>
          </p:nvPr>
        </p:nvSpPr>
        <p:spPr>
          <a:xfrm>
            <a:off x="1642525" y="3125388"/>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Desired Impact</a:t>
            </a:r>
            <a:endParaRPr sz="2200"/>
          </a:p>
        </p:txBody>
      </p:sp>
      <p:sp>
        <p:nvSpPr>
          <p:cNvPr id="310" name="Google Shape;310;p49"/>
          <p:cNvSpPr txBox="1"/>
          <p:nvPr>
            <p:ph idx="4" type="subTitle"/>
          </p:nvPr>
        </p:nvSpPr>
        <p:spPr>
          <a:xfrm>
            <a:off x="5441249" y="3041350"/>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Goals</a:t>
            </a:r>
            <a:endParaRPr sz="2200"/>
          </a:p>
        </p:txBody>
      </p:sp>
      <p:sp>
        <p:nvSpPr>
          <p:cNvPr id="311" name="Google Shape;311;p49"/>
          <p:cNvSpPr txBox="1"/>
          <p:nvPr>
            <p:ph idx="5" type="subTitle"/>
          </p:nvPr>
        </p:nvSpPr>
        <p:spPr>
          <a:xfrm>
            <a:off x="1279075" y="1775050"/>
            <a:ext cx="2701500" cy="8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Local business in Lawrenceville, GA. </a:t>
            </a:r>
            <a:endParaRPr sz="1500"/>
          </a:p>
          <a:p>
            <a:pPr indent="0" lvl="0" marL="0" rtl="0" algn="ctr">
              <a:spcBef>
                <a:spcPts val="0"/>
              </a:spcBef>
              <a:spcAft>
                <a:spcPts val="0"/>
              </a:spcAft>
              <a:buNone/>
            </a:pPr>
            <a:r>
              <a:rPr lang="en" sz="1500"/>
              <a:t>Established in 2014</a:t>
            </a:r>
            <a:endParaRPr sz="1500"/>
          </a:p>
          <a:p>
            <a:pPr indent="0" lvl="0" marL="0" rtl="0" algn="ctr">
              <a:spcBef>
                <a:spcPts val="0"/>
              </a:spcBef>
              <a:spcAft>
                <a:spcPts val="0"/>
              </a:spcAft>
              <a:buNone/>
            </a:pPr>
            <a:r>
              <a:t/>
            </a:r>
            <a:endParaRPr/>
          </a:p>
          <a:p>
            <a:pPr indent="0" lvl="0" marL="914400" rtl="0" algn="l">
              <a:spcBef>
                <a:spcPts val="0"/>
              </a:spcBef>
              <a:spcAft>
                <a:spcPts val="0"/>
              </a:spcAft>
              <a:buNone/>
            </a:pPr>
            <a:r>
              <a:t/>
            </a:r>
            <a:endParaRPr/>
          </a:p>
        </p:txBody>
      </p:sp>
      <p:sp>
        <p:nvSpPr>
          <p:cNvPr id="312" name="Google Shape;312;p49"/>
          <p:cNvSpPr txBox="1"/>
          <p:nvPr>
            <p:ph idx="6" type="subTitle"/>
          </p:nvPr>
        </p:nvSpPr>
        <p:spPr>
          <a:xfrm>
            <a:off x="4753950" y="1752331"/>
            <a:ext cx="3349200" cy="8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Develop a website to showcase the products and services offered to expand business</a:t>
            </a:r>
            <a:endParaRPr sz="1500"/>
          </a:p>
        </p:txBody>
      </p:sp>
      <p:sp>
        <p:nvSpPr>
          <p:cNvPr id="313" name="Google Shape;313;p49"/>
          <p:cNvSpPr txBox="1"/>
          <p:nvPr>
            <p:ph idx="7" type="subTitle"/>
          </p:nvPr>
        </p:nvSpPr>
        <p:spPr>
          <a:xfrm>
            <a:off x="1642525" y="1449250"/>
            <a:ext cx="19746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Background</a:t>
            </a:r>
            <a:endParaRPr sz="2200"/>
          </a:p>
        </p:txBody>
      </p:sp>
      <p:sp>
        <p:nvSpPr>
          <p:cNvPr id="314" name="Google Shape;314;p49"/>
          <p:cNvSpPr txBox="1"/>
          <p:nvPr>
            <p:ph idx="8" type="subTitle"/>
          </p:nvPr>
        </p:nvSpPr>
        <p:spPr>
          <a:xfrm>
            <a:off x="5441255" y="1445950"/>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Opportunity</a:t>
            </a:r>
            <a:endParaRPr sz="2200"/>
          </a:p>
        </p:txBody>
      </p:sp>
      <p:sp>
        <p:nvSpPr>
          <p:cNvPr id="315" name="Google Shape;315;p49"/>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Executive</a:t>
            </a:r>
            <a:r>
              <a:rPr lang="en" sz="3200"/>
              <a:t> Summary - </a:t>
            </a:r>
            <a:r>
              <a:rPr lang="en" sz="3200"/>
              <a:t>Client Overview</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Executive Summary - </a:t>
            </a:r>
            <a:r>
              <a:rPr lang="en" sz="3200"/>
              <a:t>Creating Value</a:t>
            </a:r>
            <a:endParaRPr sz="3200"/>
          </a:p>
          <a:p>
            <a:pPr indent="0" lvl="0" marL="0" rtl="0" algn="l">
              <a:spcBef>
                <a:spcPts val="0"/>
              </a:spcBef>
              <a:spcAft>
                <a:spcPts val="0"/>
              </a:spcAft>
              <a:buNone/>
            </a:pPr>
            <a:r>
              <a:t/>
            </a:r>
            <a:endParaRPr/>
          </a:p>
        </p:txBody>
      </p:sp>
      <p:sp>
        <p:nvSpPr>
          <p:cNvPr id="321" name="Google Shape;321;p50"/>
          <p:cNvSpPr txBox="1"/>
          <p:nvPr>
            <p:ph idx="1" type="body"/>
          </p:nvPr>
        </p:nvSpPr>
        <p:spPr>
          <a:xfrm>
            <a:off x="496325" y="1409825"/>
            <a:ext cx="4043100" cy="31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u="sng">
                <a:solidFill>
                  <a:srgbClr val="000000"/>
                </a:solidFill>
              </a:rPr>
              <a:t>T</a:t>
            </a:r>
            <a:r>
              <a:rPr lang="en" sz="3000" u="sng">
                <a:solidFill>
                  <a:srgbClr val="000000"/>
                </a:solidFill>
              </a:rPr>
              <a:t>angible Value</a:t>
            </a:r>
            <a:endParaRPr sz="3000" u="sng">
              <a:solidFill>
                <a:srgbClr val="000000"/>
              </a:solidFill>
            </a:endParaRPr>
          </a:p>
          <a:p>
            <a:pPr indent="0" lvl="0" marL="0" rtl="0" algn="l">
              <a:spcBef>
                <a:spcPts val="0"/>
              </a:spcBef>
              <a:spcAft>
                <a:spcPts val="0"/>
              </a:spcAft>
              <a:buNone/>
            </a:pPr>
            <a:r>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Online Ordering</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Catering Inquiry and ordering</a:t>
            </a:r>
            <a:endParaRPr sz="2400">
              <a:solidFill>
                <a:srgbClr val="000000"/>
              </a:solidFill>
            </a:endParaRPr>
          </a:p>
        </p:txBody>
      </p:sp>
      <p:sp>
        <p:nvSpPr>
          <p:cNvPr id="322" name="Google Shape;322;p50"/>
          <p:cNvSpPr txBox="1"/>
          <p:nvPr>
            <p:ph idx="1" type="body"/>
          </p:nvPr>
        </p:nvSpPr>
        <p:spPr>
          <a:xfrm>
            <a:off x="4353375" y="1409775"/>
            <a:ext cx="4536900" cy="31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rgbClr val="000000"/>
                </a:solidFill>
              </a:rPr>
              <a:t>Intangible</a:t>
            </a:r>
            <a:r>
              <a:rPr lang="en" sz="3000" u="sng">
                <a:solidFill>
                  <a:srgbClr val="000000"/>
                </a:solidFill>
              </a:rPr>
              <a:t> Value</a:t>
            </a:r>
            <a:endParaRPr sz="3000" u="sng">
              <a:solidFill>
                <a:srgbClr val="000000"/>
              </a:solidFill>
            </a:endParaRPr>
          </a:p>
          <a:p>
            <a:pPr indent="0" lvl="0" marL="0" rtl="0" algn="l">
              <a:spcBef>
                <a:spcPts val="0"/>
              </a:spcBef>
              <a:spcAft>
                <a:spcPts val="0"/>
              </a:spcAft>
              <a:buNone/>
            </a:pPr>
            <a:r>
              <a:t/>
            </a:r>
            <a:endParaRPr sz="22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Establishing online presence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Improving business credibility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eMail Marketing</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Paperless Menu</a:t>
            </a:r>
            <a:endParaRPr sz="2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idx="3" type="subTitle"/>
          </p:nvPr>
        </p:nvSpPr>
        <p:spPr>
          <a:xfrm>
            <a:off x="6817825" y="1583050"/>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Project Executive</a:t>
            </a:r>
            <a:endParaRPr sz="1800"/>
          </a:p>
          <a:p>
            <a:pPr indent="0" lvl="0" marL="0" rtl="0" algn="ctr">
              <a:spcBef>
                <a:spcPts val="0"/>
              </a:spcBef>
              <a:spcAft>
                <a:spcPts val="0"/>
              </a:spcAft>
              <a:buNone/>
            </a:pPr>
            <a:r>
              <a:rPr lang="en" sz="1400"/>
              <a:t>Dr. Huber</a:t>
            </a:r>
            <a:endParaRPr sz="1400"/>
          </a:p>
        </p:txBody>
      </p:sp>
      <p:sp>
        <p:nvSpPr>
          <p:cNvPr id="328" name="Google Shape;328;p51"/>
          <p:cNvSpPr txBox="1"/>
          <p:nvPr>
            <p:ph idx="4" type="subTitle"/>
          </p:nvPr>
        </p:nvSpPr>
        <p:spPr>
          <a:xfrm>
            <a:off x="4730674" y="1583038"/>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Customers </a:t>
            </a:r>
            <a:endParaRPr sz="1800"/>
          </a:p>
          <a:p>
            <a:pPr indent="0" lvl="0" marL="0" rtl="0" algn="ctr">
              <a:spcBef>
                <a:spcPts val="0"/>
              </a:spcBef>
              <a:spcAft>
                <a:spcPts val="0"/>
              </a:spcAft>
              <a:buNone/>
            </a:pPr>
            <a:r>
              <a:rPr lang="en" sz="1400"/>
              <a:t>Donut Worry Clients</a:t>
            </a:r>
            <a:endParaRPr sz="1400"/>
          </a:p>
        </p:txBody>
      </p:sp>
      <p:sp>
        <p:nvSpPr>
          <p:cNvPr id="329" name="Google Shape;329;p51"/>
          <p:cNvSpPr txBox="1"/>
          <p:nvPr>
            <p:ph idx="7" type="subTitle"/>
          </p:nvPr>
        </p:nvSpPr>
        <p:spPr>
          <a:xfrm>
            <a:off x="0" y="1489300"/>
            <a:ext cx="19746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Project Team</a:t>
            </a:r>
            <a:endParaRPr sz="1800"/>
          </a:p>
        </p:txBody>
      </p:sp>
      <p:sp>
        <p:nvSpPr>
          <p:cNvPr id="330" name="Google Shape;330;p51"/>
          <p:cNvSpPr txBox="1"/>
          <p:nvPr>
            <p:ph idx="8" type="subTitle"/>
          </p:nvPr>
        </p:nvSpPr>
        <p:spPr>
          <a:xfrm>
            <a:off x="2365342" y="1640925"/>
            <a:ext cx="19746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Project Sponsor</a:t>
            </a:r>
            <a:endParaRPr sz="1800"/>
          </a:p>
          <a:p>
            <a:pPr indent="0" lvl="0" marL="0" rtl="0" algn="ctr">
              <a:spcBef>
                <a:spcPts val="0"/>
              </a:spcBef>
              <a:spcAft>
                <a:spcPts val="0"/>
              </a:spcAft>
              <a:buNone/>
            </a:pPr>
            <a:r>
              <a:rPr lang="en" sz="1400"/>
              <a:t>Sophal China</a:t>
            </a:r>
            <a:endParaRPr sz="1400"/>
          </a:p>
        </p:txBody>
      </p:sp>
      <p:sp>
        <p:nvSpPr>
          <p:cNvPr id="331" name="Google Shape;331;p51"/>
          <p:cNvSpPr txBox="1"/>
          <p:nvPr>
            <p:ph type="title"/>
          </p:nvPr>
        </p:nvSpPr>
        <p:spPr>
          <a:xfrm>
            <a:off x="713225" y="540375"/>
            <a:ext cx="77175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Stakeholder Analysis</a:t>
            </a:r>
            <a:endParaRPr/>
          </a:p>
        </p:txBody>
      </p:sp>
      <p:pic>
        <p:nvPicPr>
          <p:cNvPr id="332" name="Google Shape;332;p51"/>
          <p:cNvPicPr preferRelativeResize="0"/>
          <p:nvPr/>
        </p:nvPicPr>
        <p:blipFill rotWithShape="1">
          <a:blip r:embed="rId3">
            <a:alphaModFix/>
          </a:blip>
          <a:srcRect b="0" l="11453" r="21333" t="-5674"/>
          <a:stretch/>
        </p:blipFill>
        <p:spPr>
          <a:xfrm>
            <a:off x="4908851" y="2030625"/>
            <a:ext cx="1618249" cy="1745950"/>
          </a:xfrm>
          <a:prstGeom prst="rect">
            <a:avLst/>
          </a:prstGeom>
          <a:noFill/>
          <a:ln>
            <a:noFill/>
          </a:ln>
        </p:spPr>
      </p:pic>
      <p:pic>
        <p:nvPicPr>
          <p:cNvPr descr="Programs &gt; Brochure &gt; UGA StudyAway" id="333" name="Google Shape;333;p51"/>
          <p:cNvPicPr preferRelativeResize="0"/>
          <p:nvPr/>
        </p:nvPicPr>
        <p:blipFill rotWithShape="1">
          <a:blip r:embed="rId4">
            <a:alphaModFix/>
          </a:blip>
          <a:srcRect b="15166" l="0" r="0" t="5549"/>
          <a:stretch/>
        </p:blipFill>
        <p:spPr>
          <a:xfrm>
            <a:off x="7142475" y="2030625"/>
            <a:ext cx="1467975" cy="1745950"/>
          </a:xfrm>
          <a:prstGeom prst="rect">
            <a:avLst/>
          </a:prstGeom>
          <a:noFill/>
          <a:ln>
            <a:noFill/>
          </a:ln>
        </p:spPr>
      </p:pic>
      <p:pic>
        <p:nvPicPr>
          <p:cNvPr id="334" name="Google Shape;334;p51"/>
          <p:cNvPicPr preferRelativeResize="0"/>
          <p:nvPr/>
        </p:nvPicPr>
        <p:blipFill>
          <a:blip r:embed="rId5">
            <a:alphaModFix/>
          </a:blip>
          <a:stretch>
            <a:fillRect/>
          </a:stretch>
        </p:blipFill>
        <p:spPr>
          <a:xfrm>
            <a:off x="241125" y="2120350"/>
            <a:ext cx="1682501" cy="1656225"/>
          </a:xfrm>
          <a:prstGeom prst="rect">
            <a:avLst/>
          </a:prstGeom>
          <a:noFill/>
          <a:ln>
            <a:noFill/>
          </a:ln>
        </p:spPr>
      </p:pic>
      <p:pic>
        <p:nvPicPr>
          <p:cNvPr id="335" name="Google Shape;335;p51"/>
          <p:cNvPicPr preferRelativeResize="0"/>
          <p:nvPr/>
        </p:nvPicPr>
        <p:blipFill>
          <a:blip r:embed="rId6">
            <a:alphaModFix/>
          </a:blip>
          <a:stretch>
            <a:fillRect/>
          </a:stretch>
        </p:blipFill>
        <p:spPr>
          <a:xfrm>
            <a:off x="2555825" y="2120350"/>
            <a:ext cx="1618250" cy="165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2094250" y="113200"/>
            <a:ext cx="3123900" cy="11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Scope</a:t>
            </a:r>
            <a:endParaRPr/>
          </a:p>
        </p:txBody>
      </p:sp>
      <p:graphicFrame>
        <p:nvGraphicFramePr>
          <p:cNvPr id="341" name="Google Shape;341;p52"/>
          <p:cNvGraphicFramePr/>
          <p:nvPr/>
        </p:nvGraphicFramePr>
        <p:xfrm>
          <a:off x="672638" y="1285005"/>
          <a:ext cx="3000000" cy="3000000"/>
        </p:xfrm>
        <a:graphic>
          <a:graphicData uri="http://schemas.openxmlformats.org/drawingml/2006/table">
            <a:tbl>
              <a:tblPr>
                <a:noFill/>
                <a:tableStyleId>{91B7B6A2-5906-4500-84E5-9352DAAA8907}</a:tableStyleId>
              </a:tblPr>
              <a:tblGrid>
                <a:gridCol w="3370225"/>
                <a:gridCol w="2435600"/>
                <a:gridCol w="1596050"/>
              </a:tblGrid>
              <a:tr h="374975">
                <a:tc>
                  <a:txBody>
                    <a:bodyPr/>
                    <a:lstStyle/>
                    <a:p>
                      <a:pPr indent="0" lvl="0" marL="0" rtl="0" algn="ctr">
                        <a:spcBef>
                          <a:spcPts val="0"/>
                        </a:spcBef>
                        <a:spcAft>
                          <a:spcPts val="0"/>
                        </a:spcAft>
                        <a:buNone/>
                      </a:pPr>
                      <a:r>
                        <a:rPr b="1" lang="en" u="sng"/>
                        <a:t>Task Description</a:t>
                      </a:r>
                      <a:endParaRPr b="1" u="sng"/>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u="sng"/>
                        <a:t>Who is responsible?</a:t>
                      </a:r>
                      <a:endParaRPr b="1" u="sng"/>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u="sng"/>
                        <a:t>Due Date</a:t>
                      </a:r>
                      <a:endParaRPr b="1" u="sng"/>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645225">
                <a:tc>
                  <a:txBody>
                    <a:bodyPr/>
                    <a:lstStyle/>
                    <a:p>
                      <a:pPr indent="0" lvl="0" marL="0" rtl="0" algn="l">
                        <a:spcBef>
                          <a:spcPts val="0"/>
                        </a:spcBef>
                        <a:spcAft>
                          <a:spcPts val="0"/>
                        </a:spcAft>
                        <a:buNone/>
                      </a:pPr>
                      <a:r>
                        <a:rPr lang="en"/>
                        <a:t>Meet with </a:t>
                      </a:r>
                      <a:r>
                        <a:rPr lang="en"/>
                        <a:t>sponsor</a:t>
                      </a:r>
                      <a:r>
                        <a:rPr lang="en"/>
                        <a:t> to discuss </a:t>
                      </a:r>
                      <a:r>
                        <a:rPr lang="en"/>
                        <a:t>expectations</a:t>
                      </a:r>
                      <a:r>
                        <a:rPr lang="en"/>
                        <a:t> of project</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Web Developer</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Early </a:t>
                      </a:r>
                      <a:r>
                        <a:rPr lang="en"/>
                        <a:t>February</a:t>
                      </a:r>
                      <a:r>
                        <a:rPr lang="en"/>
                        <a:t> 2021</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645225">
                <a:tc>
                  <a:txBody>
                    <a:bodyPr/>
                    <a:lstStyle/>
                    <a:p>
                      <a:pPr indent="0" lvl="0" marL="0" rtl="0" algn="l">
                        <a:spcBef>
                          <a:spcPts val="0"/>
                        </a:spcBef>
                        <a:spcAft>
                          <a:spcPts val="0"/>
                        </a:spcAft>
                        <a:buNone/>
                      </a:pPr>
                      <a:r>
                        <a:rPr lang="en"/>
                        <a:t>Gather information about project and divide tasks</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All Team Members</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Late </a:t>
                      </a:r>
                      <a:r>
                        <a:rPr lang="en"/>
                        <a:t>February 2021</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419375">
                <a:tc>
                  <a:txBody>
                    <a:bodyPr/>
                    <a:lstStyle/>
                    <a:p>
                      <a:pPr indent="0" lvl="0" marL="0" rtl="0" algn="l">
                        <a:spcBef>
                          <a:spcPts val="0"/>
                        </a:spcBef>
                        <a:spcAft>
                          <a:spcPts val="0"/>
                        </a:spcAft>
                        <a:buClr>
                          <a:schemeClr val="dk1"/>
                        </a:buClr>
                        <a:buSzPts val="1100"/>
                        <a:buFont typeface="Arial"/>
                        <a:buNone/>
                      </a:pPr>
                      <a:r>
                        <a:rPr lang="en">
                          <a:solidFill>
                            <a:schemeClr val="dk1"/>
                          </a:solidFill>
                        </a:rPr>
                        <a:t>Create website for Donut Worry</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Web Developer</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Early</a:t>
                      </a:r>
                      <a:r>
                        <a:rPr lang="en"/>
                        <a:t> </a:t>
                      </a:r>
                      <a:r>
                        <a:rPr lang="en"/>
                        <a:t>March 2021</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645225">
                <a:tc>
                  <a:txBody>
                    <a:bodyPr/>
                    <a:lstStyle/>
                    <a:p>
                      <a:pPr indent="0" lvl="0" marL="0" rtl="0" algn="l">
                        <a:spcBef>
                          <a:spcPts val="0"/>
                        </a:spcBef>
                        <a:spcAft>
                          <a:spcPts val="0"/>
                        </a:spcAft>
                        <a:buNone/>
                      </a:pPr>
                      <a:r>
                        <a:rPr lang="en"/>
                        <a:t>Check with </a:t>
                      </a:r>
                      <a:r>
                        <a:rPr lang="en"/>
                        <a:t>sponsor</a:t>
                      </a:r>
                      <a:r>
                        <a:rPr lang="en"/>
                        <a:t> to ensure the project is desirable</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Client Outreach </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Mid-</a:t>
                      </a:r>
                      <a:r>
                        <a:rPr lang="en"/>
                        <a:t>April 2021</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WBS: Graphical Layout</a:t>
            </a:r>
            <a:endParaRPr/>
          </a:p>
        </p:txBody>
      </p:sp>
      <p:pic>
        <p:nvPicPr>
          <p:cNvPr id="347" name="Google Shape;347;p53"/>
          <p:cNvPicPr preferRelativeResize="0"/>
          <p:nvPr/>
        </p:nvPicPr>
        <p:blipFill>
          <a:blip r:embed="rId3">
            <a:alphaModFix/>
          </a:blip>
          <a:stretch>
            <a:fillRect/>
          </a:stretch>
        </p:blipFill>
        <p:spPr>
          <a:xfrm>
            <a:off x="277400" y="1017725"/>
            <a:ext cx="9525724" cy="622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429750" y="26145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Risk</a:t>
            </a:r>
            <a:endParaRPr sz="3200"/>
          </a:p>
        </p:txBody>
      </p:sp>
      <p:graphicFrame>
        <p:nvGraphicFramePr>
          <p:cNvPr id="353" name="Google Shape;353;p54"/>
          <p:cNvGraphicFramePr/>
          <p:nvPr/>
        </p:nvGraphicFramePr>
        <p:xfrm>
          <a:off x="405050" y="834150"/>
          <a:ext cx="3000000" cy="3000000"/>
        </p:xfrm>
        <a:graphic>
          <a:graphicData uri="http://schemas.openxmlformats.org/drawingml/2006/table">
            <a:tbl>
              <a:tblPr>
                <a:noFill/>
                <a:tableStyleId>{3E845CA9-1E99-4CF1-87D3-440D7075C7D3}</a:tableStyleId>
              </a:tblPr>
              <a:tblGrid>
                <a:gridCol w="2311350"/>
                <a:gridCol w="1709100"/>
                <a:gridCol w="4313450"/>
              </a:tblGrid>
              <a:tr h="350525">
                <a:tc>
                  <a:txBody>
                    <a:bodyPr/>
                    <a:lstStyle/>
                    <a:p>
                      <a:pPr indent="0" lvl="0" marL="0" rtl="0" algn="ctr">
                        <a:spcBef>
                          <a:spcPts val="0"/>
                        </a:spcBef>
                        <a:spcAft>
                          <a:spcPts val="0"/>
                        </a:spcAft>
                        <a:buNone/>
                      </a:pPr>
                      <a:r>
                        <a:rPr b="1" lang="en" sz="1700" u="sng"/>
                        <a:t>Description</a:t>
                      </a:r>
                      <a:endParaRPr b="1" sz="1700" u="sng"/>
                    </a:p>
                  </a:txBody>
                  <a:tcPr marT="63500" marB="63500" marR="63500" marL="63500"/>
                </a:tc>
                <a:tc>
                  <a:txBody>
                    <a:bodyPr/>
                    <a:lstStyle/>
                    <a:p>
                      <a:pPr indent="0" lvl="0" marL="0" rtl="0" algn="ctr">
                        <a:spcBef>
                          <a:spcPts val="0"/>
                        </a:spcBef>
                        <a:spcAft>
                          <a:spcPts val="0"/>
                        </a:spcAft>
                        <a:buNone/>
                      </a:pPr>
                      <a:r>
                        <a:rPr b="1" lang="en" sz="1700" u="sng"/>
                        <a:t>Score</a:t>
                      </a:r>
                      <a:endParaRPr b="1" sz="1700" u="sng"/>
                    </a:p>
                  </a:txBody>
                  <a:tcPr marT="63500" marB="63500" marR="63500" marL="63500"/>
                </a:tc>
                <a:tc>
                  <a:txBody>
                    <a:bodyPr/>
                    <a:lstStyle/>
                    <a:p>
                      <a:pPr indent="0" lvl="0" marL="0" rtl="0" algn="ctr">
                        <a:spcBef>
                          <a:spcPts val="0"/>
                        </a:spcBef>
                        <a:spcAft>
                          <a:spcPts val="0"/>
                        </a:spcAft>
                        <a:buNone/>
                      </a:pPr>
                      <a:r>
                        <a:rPr b="1" lang="en" sz="1700" u="sng"/>
                        <a:t>Comments</a:t>
                      </a:r>
                      <a:endParaRPr b="1" sz="1700" u="sng"/>
                    </a:p>
                  </a:txBody>
                  <a:tcPr marT="63500" marB="63500" marR="63500" marL="63500"/>
                </a:tc>
              </a:tr>
              <a:tr h="797850">
                <a:tc>
                  <a:txBody>
                    <a:bodyPr/>
                    <a:lstStyle/>
                    <a:p>
                      <a:pPr indent="0" lvl="0" marL="0" rtl="0" algn="ctr">
                        <a:spcBef>
                          <a:spcPts val="0"/>
                        </a:spcBef>
                        <a:spcAft>
                          <a:spcPts val="0"/>
                        </a:spcAft>
                        <a:buNone/>
                      </a:pPr>
                      <a:r>
                        <a:rPr lang="en" sz="1600"/>
                        <a:t>COVID-19 break out within project team</a:t>
                      </a:r>
                      <a:endParaRPr sz="1600"/>
                    </a:p>
                  </a:txBody>
                  <a:tcPr marT="63500" marB="63500" marR="63500" marL="63500"/>
                </a:tc>
                <a:tc>
                  <a:txBody>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n" sz="1600"/>
                        <a:t>4</a:t>
                      </a:r>
                      <a:endParaRPr sz="1600"/>
                    </a:p>
                  </a:txBody>
                  <a:tcPr marT="63500" marB="63500" marR="63500" marL="63500"/>
                </a:tc>
                <a:tc>
                  <a:txBody>
                    <a:bodyPr/>
                    <a:lstStyle/>
                    <a:p>
                      <a:pPr indent="0" lvl="0" marL="0" rtl="0" algn="ctr">
                        <a:spcBef>
                          <a:spcPts val="0"/>
                        </a:spcBef>
                        <a:spcAft>
                          <a:spcPts val="0"/>
                        </a:spcAft>
                        <a:buNone/>
                      </a:pPr>
                      <a:r>
                        <a:rPr lang="en" sz="1600"/>
                        <a:t>Project team is leveraging remote telecommuting technology to minimize COVID-19 exposure</a:t>
                      </a:r>
                      <a:endParaRPr sz="1600"/>
                    </a:p>
                  </a:txBody>
                  <a:tcPr marT="63500" marB="63500" marR="63500" marL="63500"/>
                </a:tc>
              </a:tr>
              <a:tr h="811775">
                <a:tc>
                  <a:txBody>
                    <a:bodyPr/>
                    <a:lstStyle/>
                    <a:p>
                      <a:pPr indent="0" lvl="0" marL="0" rtl="0" algn="ctr">
                        <a:spcBef>
                          <a:spcPts val="0"/>
                        </a:spcBef>
                        <a:spcAft>
                          <a:spcPts val="0"/>
                        </a:spcAft>
                        <a:buNone/>
                      </a:pPr>
                      <a:r>
                        <a:rPr lang="en" sz="1600"/>
                        <a:t>Web </a:t>
                      </a:r>
                      <a:r>
                        <a:rPr lang="en" sz="1600"/>
                        <a:t>development platform crashed</a:t>
                      </a:r>
                      <a:endParaRPr sz="1600"/>
                    </a:p>
                  </a:txBody>
                  <a:tcPr marT="63500" marB="63500" marR="63500" marL="63500"/>
                </a:tc>
                <a:tc>
                  <a:txBody>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n" sz="1600"/>
                        <a:t>11</a:t>
                      </a:r>
                      <a:endParaRPr sz="1600"/>
                    </a:p>
                  </a:txBody>
                  <a:tcPr marT="63500" marB="63500" marR="63500" marL="63500"/>
                </a:tc>
                <a:tc>
                  <a:txBody>
                    <a:bodyPr/>
                    <a:lstStyle/>
                    <a:p>
                      <a:pPr indent="0" lvl="0" marL="0" rtl="0" algn="ctr">
                        <a:spcBef>
                          <a:spcPts val="0"/>
                        </a:spcBef>
                        <a:spcAft>
                          <a:spcPts val="0"/>
                        </a:spcAft>
                        <a:buNone/>
                      </a:pPr>
                      <a:r>
                        <a:rPr lang="en" sz="1600"/>
                        <a:t>Because wix is such a robust site, it is unlikely that it will crash. If it were to crash or be unavailable it would put our project to a stop</a:t>
                      </a:r>
                      <a:endParaRPr sz="1600"/>
                    </a:p>
                  </a:txBody>
                  <a:tcPr marT="63500" marB="63500" marR="63500" marL="63500"/>
                </a:tc>
              </a:tr>
              <a:tr h="672775">
                <a:tc>
                  <a:txBody>
                    <a:bodyPr/>
                    <a:lstStyle/>
                    <a:p>
                      <a:pPr indent="0" lvl="0" marL="0" rtl="0" algn="ctr">
                        <a:spcBef>
                          <a:spcPts val="0"/>
                        </a:spcBef>
                        <a:spcAft>
                          <a:spcPts val="0"/>
                        </a:spcAft>
                        <a:buNone/>
                      </a:pPr>
                      <a:r>
                        <a:rPr lang="en" sz="1600"/>
                        <a:t>Sponsor decides project is not feasible</a:t>
                      </a:r>
                      <a:endParaRPr sz="1600"/>
                    </a:p>
                  </a:txBody>
                  <a:tcPr marT="63500" marB="63500" marR="63500" marL="63500"/>
                </a:tc>
                <a:tc>
                  <a:txBody>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n" sz="1600"/>
                        <a:t>5</a:t>
                      </a:r>
                      <a:endParaRPr sz="1600"/>
                    </a:p>
                  </a:txBody>
                  <a:tcPr marT="63500" marB="63500" marR="63500" marL="63500"/>
                </a:tc>
                <a:tc>
                  <a:txBody>
                    <a:bodyPr/>
                    <a:lstStyle/>
                    <a:p>
                      <a:pPr indent="0" lvl="0" marL="0" rtl="0" algn="ctr">
                        <a:spcBef>
                          <a:spcPts val="0"/>
                        </a:spcBef>
                        <a:spcAft>
                          <a:spcPts val="0"/>
                        </a:spcAft>
                        <a:buNone/>
                      </a:pPr>
                      <a:r>
                        <a:rPr lang="en" sz="1600"/>
                        <a:t>Project team will remain highly flexible with project sponsor in regards to scope, planning, resources, budget, and schedule</a:t>
                      </a:r>
                      <a:endParaRPr sz="1600"/>
                    </a:p>
                  </a:txBody>
                  <a:tcPr marT="63500" marB="63500" marR="63500" marL="63500"/>
                </a:tc>
              </a:tr>
              <a:tr h="700550">
                <a:tc>
                  <a:txBody>
                    <a:bodyPr/>
                    <a:lstStyle/>
                    <a:p>
                      <a:pPr indent="0" lvl="0" marL="0" rtl="0" algn="ctr">
                        <a:spcBef>
                          <a:spcPts val="0"/>
                        </a:spcBef>
                        <a:spcAft>
                          <a:spcPts val="0"/>
                        </a:spcAft>
                        <a:buNone/>
                      </a:pPr>
                      <a:r>
                        <a:rPr lang="en" sz="1600"/>
                        <a:t>Scope of project increases</a:t>
                      </a:r>
                      <a:endParaRPr sz="1600"/>
                    </a:p>
                  </a:txBody>
                  <a:tcPr marT="63500" marB="63500" marR="63500" marL="63500"/>
                </a:tc>
                <a:tc>
                  <a:txBody>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n" sz="1600"/>
                        <a:t>9</a:t>
                      </a:r>
                      <a:endParaRPr sz="1600"/>
                    </a:p>
                  </a:txBody>
                  <a:tcPr marT="63500" marB="63500" marR="63500" marL="63500"/>
                </a:tc>
                <a:tc>
                  <a:txBody>
                    <a:bodyPr/>
                    <a:lstStyle/>
                    <a:p>
                      <a:pPr indent="0" lvl="0" marL="0" rtl="0" algn="ctr">
                        <a:spcBef>
                          <a:spcPts val="0"/>
                        </a:spcBef>
                        <a:spcAft>
                          <a:spcPts val="0"/>
                        </a:spcAft>
                        <a:buNone/>
                      </a:pPr>
                      <a:r>
                        <a:rPr lang="en" sz="1600"/>
                        <a:t>Slight increases of the scope may happen depends on project sponsors needs, major scope increases will need to be addressed by the budget and schedule of the project</a:t>
                      </a:r>
                      <a:endParaRPr sz="1600"/>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onut Shop Branding by Slidesgo">
  <a:themeElements>
    <a:clrScheme name="Simple Light">
      <a:dk1>
        <a:srgbClr val="000000"/>
      </a:dk1>
      <a:lt1>
        <a:srgbClr val="FFFFFF"/>
      </a:lt1>
      <a:dk2>
        <a:srgbClr val="4A3135"/>
      </a:dk2>
      <a:lt2>
        <a:srgbClr val="FFD966"/>
      </a:lt2>
      <a:accent1>
        <a:srgbClr val="F65D67"/>
      </a:accent1>
      <a:accent2>
        <a:srgbClr val="77DDD6"/>
      </a:accent2>
      <a:accent3>
        <a:srgbClr val="4A3135"/>
      </a:accent3>
      <a:accent4>
        <a:srgbClr val="FFD966"/>
      </a:accent4>
      <a:accent5>
        <a:srgbClr val="F65D67"/>
      </a:accent5>
      <a:accent6>
        <a:srgbClr val="77DDD6"/>
      </a:accent6>
      <a:hlink>
        <a:srgbClr val="4A31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